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</p:sldMasterIdLst>
  <p:notesMasterIdLst>
    <p:notesMasterId r:id="rId42"/>
  </p:notesMasterIdLst>
  <p:handoutMasterIdLst>
    <p:handoutMasterId r:id="rId43"/>
  </p:handoutMasterIdLst>
  <p:sldIdLst>
    <p:sldId id="256" r:id="rId5"/>
    <p:sldId id="272" r:id="rId6"/>
    <p:sldId id="340" r:id="rId7"/>
    <p:sldId id="283" r:id="rId8"/>
    <p:sldId id="305" r:id="rId9"/>
    <p:sldId id="308" r:id="rId10"/>
    <p:sldId id="309" r:id="rId11"/>
    <p:sldId id="314" r:id="rId12"/>
    <p:sldId id="310" r:id="rId13"/>
    <p:sldId id="348" r:id="rId14"/>
    <p:sldId id="346" r:id="rId15"/>
    <p:sldId id="347" r:id="rId16"/>
    <p:sldId id="344" r:id="rId17"/>
    <p:sldId id="313" r:id="rId18"/>
    <p:sldId id="315" r:id="rId19"/>
    <p:sldId id="312" r:id="rId20"/>
    <p:sldId id="319" r:id="rId21"/>
    <p:sldId id="320" r:id="rId22"/>
    <p:sldId id="311" r:id="rId23"/>
    <p:sldId id="321" r:id="rId24"/>
    <p:sldId id="323" r:id="rId25"/>
    <p:sldId id="324" r:id="rId26"/>
    <p:sldId id="326" r:id="rId27"/>
    <p:sldId id="327" r:id="rId28"/>
    <p:sldId id="333" r:id="rId29"/>
    <p:sldId id="334" r:id="rId30"/>
    <p:sldId id="338" r:id="rId31"/>
    <p:sldId id="328" r:id="rId32"/>
    <p:sldId id="332" r:id="rId33"/>
    <p:sldId id="330" r:id="rId34"/>
    <p:sldId id="329" r:id="rId35"/>
    <p:sldId id="339" r:id="rId36"/>
    <p:sldId id="304" r:id="rId37"/>
    <p:sldId id="345" r:id="rId38"/>
    <p:sldId id="341" r:id="rId39"/>
    <p:sldId id="342" r:id="rId40"/>
    <p:sldId id="343" r:id="rId41"/>
  </p:sldIdLst>
  <p:sldSz cx="12192000" cy="6858000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352"/>
    <a:srgbClr val="666666"/>
    <a:srgbClr val="F53F04"/>
    <a:srgbClr val="F9B71D"/>
    <a:srgbClr val="CFDBE0"/>
    <a:srgbClr val="2F4486"/>
    <a:srgbClr val="319DBD"/>
    <a:srgbClr val="55575D"/>
    <a:srgbClr val="C34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AE5AE8-DD25-407B-8192-F73D28B0AE96}" v="1249" dt="2024-02-29T09:47:20.3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66344" autoAdjust="0"/>
  </p:normalViewPr>
  <p:slideViewPr>
    <p:cSldViewPr snapToObjects="1">
      <p:cViewPr varScale="1">
        <p:scale>
          <a:sx n="70" d="100"/>
          <a:sy n="70" d="100"/>
        </p:scale>
        <p:origin x="232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108" d="100"/>
          <a:sy n="108" d="100"/>
        </p:scale>
        <p:origin x="2538" y="78"/>
      </p:cViewPr>
      <p:guideLst/>
    </p:cSldViewPr>
  </p:notesViewPr>
  <p:gridSpacing cx="120000" cy="12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 Belucci Teixeira" userId="8f7dfa829da77040" providerId="LiveId" clId="{C6AE5AE8-DD25-407B-8192-F73D28B0AE96}"/>
    <pc:docChg chg="undo custSel mod addSld delSld modSld sldOrd modMainMaster">
      <pc:chgData name="Bruno Belucci Teixeira" userId="8f7dfa829da77040" providerId="LiveId" clId="{C6AE5AE8-DD25-407B-8192-F73D28B0AE96}" dt="2024-02-29T09:51:36.118" v="8608" actId="20577"/>
      <pc:docMkLst>
        <pc:docMk/>
      </pc:docMkLst>
      <pc:sldChg chg="modSp mod">
        <pc:chgData name="Bruno Belucci Teixeira" userId="8f7dfa829da77040" providerId="LiveId" clId="{C6AE5AE8-DD25-407B-8192-F73D28B0AE96}" dt="2024-02-29T09:07:37.670" v="4731" actId="20577"/>
        <pc:sldMkLst>
          <pc:docMk/>
          <pc:sldMk cId="2981966067" sldId="256"/>
        </pc:sldMkLst>
        <pc:spChg chg="mod">
          <ac:chgData name="Bruno Belucci Teixeira" userId="8f7dfa829da77040" providerId="LiveId" clId="{C6AE5AE8-DD25-407B-8192-F73D28B0AE96}" dt="2024-02-29T09:07:37.670" v="4731" actId="20577"/>
          <ac:spMkLst>
            <pc:docMk/>
            <pc:sldMk cId="2981966067" sldId="256"/>
            <ac:spMk id="3" creationId="{AA089044-6A36-8E40-9FC2-D8EEAE699C3E}"/>
          </ac:spMkLst>
        </pc:spChg>
      </pc:sldChg>
      <pc:sldChg chg="modSp mod">
        <pc:chgData name="Bruno Belucci Teixeira" userId="8f7dfa829da77040" providerId="LiveId" clId="{C6AE5AE8-DD25-407B-8192-F73D28B0AE96}" dt="2024-02-21T23:35:09.525" v="3895" actId="20577"/>
        <pc:sldMkLst>
          <pc:docMk/>
          <pc:sldMk cId="3424773948" sldId="272"/>
        </pc:sldMkLst>
        <pc:spChg chg="mod">
          <ac:chgData name="Bruno Belucci Teixeira" userId="8f7dfa829da77040" providerId="LiveId" clId="{C6AE5AE8-DD25-407B-8192-F73D28B0AE96}" dt="2024-02-21T23:35:09.525" v="3895" actId="20577"/>
          <ac:spMkLst>
            <pc:docMk/>
            <pc:sldMk cId="3424773948" sldId="272"/>
            <ac:spMk id="3" creationId="{B4B251C9-5E76-EC80-9228-2899711A21C3}"/>
          </ac:spMkLst>
        </pc:spChg>
      </pc:sldChg>
      <pc:sldChg chg="modSp mod modNotesTx">
        <pc:chgData name="Bruno Belucci Teixeira" userId="8f7dfa829da77040" providerId="LiveId" clId="{C6AE5AE8-DD25-407B-8192-F73D28B0AE96}" dt="2024-02-29T09:11:00.666" v="5018" actId="20577"/>
        <pc:sldMkLst>
          <pc:docMk/>
          <pc:sldMk cId="3926423564" sldId="305"/>
        </pc:sldMkLst>
        <pc:spChg chg="mod">
          <ac:chgData name="Bruno Belucci Teixeira" userId="8f7dfa829da77040" providerId="LiveId" clId="{C6AE5AE8-DD25-407B-8192-F73D28B0AE96}" dt="2024-02-21T23:04:28.196" v="3564" actId="20577"/>
          <ac:spMkLst>
            <pc:docMk/>
            <pc:sldMk cId="3926423564" sldId="305"/>
            <ac:spMk id="9" creationId="{216355A8-64ED-3ED8-9DF9-84F568108AB2}"/>
          </ac:spMkLst>
        </pc:spChg>
        <pc:spChg chg="mod">
          <ac:chgData name="Bruno Belucci Teixeira" userId="8f7dfa829da77040" providerId="LiveId" clId="{C6AE5AE8-DD25-407B-8192-F73D28B0AE96}" dt="2024-02-21T23:04:31.878" v="3568" actId="20577"/>
          <ac:spMkLst>
            <pc:docMk/>
            <pc:sldMk cId="3926423564" sldId="305"/>
            <ac:spMk id="10" creationId="{7D129705-40C2-791C-A92C-1842449787CC}"/>
          </ac:spMkLst>
        </pc:spChg>
        <pc:spChg chg="mod">
          <ac:chgData name="Bruno Belucci Teixeira" userId="8f7dfa829da77040" providerId="LiveId" clId="{C6AE5AE8-DD25-407B-8192-F73D28B0AE96}" dt="2024-02-21T23:04:33.719" v="3570" actId="20577"/>
          <ac:spMkLst>
            <pc:docMk/>
            <pc:sldMk cId="3926423564" sldId="305"/>
            <ac:spMk id="11" creationId="{76751EE7-B10D-B559-5E48-34FC427905DB}"/>
          </ac:spMkLst>
        </pc:spChg>
        <pc:spChg chg="mod">
          <ac:chgData name="Bruno Belucci Teixeira" userId="8f7dfa829da77040" providerId="LiveId" clId="{C6AE5AE8-DD25-407B-8192-F73D28B0AE96}" dt="2024-02-21T23:04:36.326" v="3572" actId="20577"/>
          <ac:spMkLst>
            <pc:docMk/>
            <pc:sldMk cId="3926423564" sldId="305"/>
            <ac:spMk id="12" creationId="{C2118C4C-F673-159B-EF8E-772F45E58C28}"/>
          </ac:spMkLst>
        </pc:spChg>
        <pc:spChg chg="mod">
          <ac:chgData name="Bruno Belucci Teixeira" userId="8f7dfa829da77040" providerId="LiveId" clId="{C6AE5AE8-DD25-407B-8192-F73D28B0AE96}" dt="2024-02-21T23:04:40.717" v="3577" actId="20577"/>
          <ac:spMkLst>
            <pc:docMk/>
            <pc:sldMk cId="3926423564" sldId="305"/>
            <ac:spMk id="13" creationId="{215E543A-3C78-BB82-9C81-DBEB5CEB2957}"/>
          </ac:spMkLst>
        </pc:spChg>
        <pc:spChg chg="mod">
          <ac:chgData name="Bruno Belucci Teixeira" userId="8f7dfa829da77040" providerId="LiveId" clId="{C6AE5AE8-DD25-407B-8192-F73D28B0AE96}" dt="2024-02-21T23:04:44.921" v="3581" actId="20577"/>
          <ac:spMkLst>
            <pc:docMk/>
            <pc:sldMk cId="3926423564" sldId="305"/>
            <ac:spMk id="14" creationId="{51C1ECF4-ACC6-6FE8-044E-E52B2F05EE61}"/>
          </ac:spMkLst>
        </pc:spChg>
        <pc:spChg chg="mod">
          <ac:chgData name="Bruno Belucci Teixeira" userId="8f7dfa829da77040" providerId="LiveId" clId="{C6AE5AE8-DD25-407B-8192-F73D28B0AE96}" dt="2024-02-21T23:04:30.010" v="3566" actId="20577"/>
          <ac:spMkLst>
            <pc:docMk/>
            <pc:sldMk cId="3926423564" sldId="305"/>
            <ac:spMk id="15" creationId="{A7F960A1-0803-1FD1-9AE0-19A1DE5D9031}"/>
          </ac:spMkLst>
        </pc:spChg>
        <pc:spChg chg="mod">
          <ac:chgData name="Bruno Belucci Teixeira" userId="8f7dfa829da77040" providerId="LiveId" clId="{C6AE5AE8-DD25-407B-8192-F73D28B0AE96}" dt="2024-02-21T23:04:38.211" v="3575" actId="20577"/>
          <ac:spMkLst>
            <pc:docMk/>
            <pc:sldMk cId="3926423564" sldId="305"/>
            <ac:spMk id="16" creationId="{EF7D033A-1EF9-8BCC-719D-6D064EA53DF1}"/>
          </ac:spMkLst>
        </pc:spChg>
        <pc:spChg chg="mod">
          <ac:chgData name="Bruno Belucci Teixeira" userId="8f7dfa829da77040" providerId="LiveId" clId="{C6AE5AE8-DD25-407B-8192-F73D28B0AE96}" dt="2024-02-21T23:04:42.302" v="3579" actId="20577"/>
          <ac:spMkLst>
            <pc:docMk/>
            <pc:sldMk cId="3926423564" sldId="305"/>
            <ac:spMk id="17" creationId="{56ED75FD-2AD7-EB87-3B2D-D55AF95317D8}"/>
          </ac:spMkLst>
        </pc:spChg>
        <pc:spChg chg="mod">
          <ac:chgData name="Bruno Belucci Teixeira" userId="8f7dfa829da77040" providerId="LiveId" clId="{C6AE5AE8-DD25-407B-8192-F73D28B0AE96}" dt="2024-02-21T22:52:17.731" v="3529" actId="20577"/>
          <ac:spMkLst>
            <pc:docMk/>
            <pc:sldMk cId="3926423564" sldId="305"/>
            <ac:spMk id="18" creationId="{C03B5AF2-CB36-E281-4758-1CB49940277B}"/>
          </ac:spMkLst>
        </pc:spChg>
      </pc:sldChg>
      <pc:sldChg chg="del">
        <pc:chgData name="Bruno Belucci Teixeira" userId="8f7dfa829da77040" providerId="LiveId" clId="{C6AE5AE8-DD25-407B-8192-F73D28B0AE96}" dt="2024-02-21T11:04:54.677" v="2107" actId="47"/>
        <pc:sldMkLst>
          <pc:docMk/>
          <pc:sldMk cId="952362173" sldId="306"/>
        </pc:sldMkLst>
      </pc:sldChg>
      <pc:sldChg chg="modSp del mod">
        <pc:chgData name="Bruno Belucci Teixeira" userId="8f7dfa829da77040" providerId="LiveId" clId="{C6AE5AE8-DD25-407B-8192-F73D28B0AE96}" dt="2024-02-21T23:07:34.465" v="3634" actId="47"/>
        <pc:sldMkLst>
          <pc:docMk/>
          <pc:sldMk cId="3329299326" sldId="307"/>
        </pc:sldMkLst>
        <pc:spChg chg="mod">
          <ac:chgData name="Bruno Belucci Teixeira" userId="8f7dfa829da77040" providerId="LiveId" clId="{C6AE5AE8-DD25-407B-8192-F73D28B0AE96}" dt="2024-02-20T18:14:09.470" v="323"/>
          <ac:spMkLst>
            <pc:docMk/>
            <pc:sldMk cId="3329299326" sldId="307"/>
            <ac:spMk id="3" creationId="{5BCC972F-D828-3D99-BBD8-1015F129EDCE}"/>
          </ac:spMkLst>
        </pc:spChg>
      </pc:sldChg>
      <pc:sldChg chg="addSp delSp modSp mod modNotesTx">
        <pc:chgData name="Bruno Belucci Teixeira" userId="8f7dfa829da77040" providerId="LiveId" clId="{C6AE5AE8-DD25-407B-8192-F73D28B0AE96}" dt="2024-02-29T09:15:27.335" v="5706" actId="20577"/>
        <pc:sldMkLst>
          <pc:docMk/>
          <pc:sldMk cId="212254673" sldId="308"/>
        </pc:sldMkLst>
        <pc:spChg chg="add mod">
          <ac:chgData name="Bruno Belucci Teixeira" userId="8f7dfa829da77040" providerId="LiveId" clId="{C6AE5AE8-DD25-407B-8192-F73D28B0AE96}" dt="2024-02-21T23:36:56.939" v="3904" actId="1076"/>
          <ac:spMkLst>
            <pc:docMk/>
            <pc:sldMk cId="212254673" sldId="308"/>
            <ac:spMk id="5" creationId="{8D60467A-5F84-BA83-4950-F77F4536906B}"/>
          </ac:spMkLst>
        </pc:spChg>
        <pc:spChg chg="mod">
          <ac:chgData name="Bruno Belucci Teixeira" userId="8f7dfa829da77040" providerId="LiveId" clId="{C6AE5AE8-DD25-407B-8192-F73D28B0AE96}" dt="2024-02-21T23:36:18.777" v="3899" actId="20577"/>
          <ac:spMkLst>
            <pc:docMk/>
            <pc:sldMk cId="212254673" sldId="308"/>
            <ac:spMk id="30" creationId="{524CB5C5-38A8-97D9-BCCF-AEC88ECFFB29}"/>
          </ac:spMkLst>
        </pc:spChg>
        <pc:spChg chg="mod">
          <ac:chgData name="Bruno Belucci Teixeira" userId="8f7dfa829da77040" providerId="LiveId" clId="{C6AE5AE8-DD25-407B-8192-F73D28B0AE96}" dt="2024-02-29T09:15:27.335" v="5706" actId="20577"/>
          <ac:spMkLst>
            <pc:docMk/>
            <pc:sldMk cId="212254673" sldId="308"/>
            <ac:spMk id="32" creationId="{80407124-286C-4540-DC0C-CEECFFE9FD20}"/>
          </ac:spMkLst>
        </pc:spChg>
        <pc:cxnChg chg="add del mod">
          <ac:chgData name="Bruno Belucci Teixeira" userId="8f7dfa829da77040" providerId="LiveId" clId="{C6AE5AE8-DD25-407B-8192-F73D28B0AE96}" dt="2024-02-21T23:37:08.384" v="3906" actId="478"/>
          <ac:cxnSpMkLst>
            <pc:docMk/>
            <pc:sldMk cId="212254673" sldId="308"/>
            <ac:cxnSpMk id="7" creationId="{6C469E5A-1A74-56C0-5531-40D005618C8B}"/>
          </ac:cxnSpMkLst>
        </pc:cxnChg>
        <pc:cxnChg chg="add mod">
          <ac:chgData name="Bruno Belucci Teixeira" userId="8f7dfa829da77040" providerId="LiveId" clId="{C6AE5AE8-DD25-407B-8192-F73D28B0AE96}" dt="2024-02-21T23:37:17.189" v="3908" actId="13822"/>
          <ac:cxnSpMkLst>
            <pc:docMk/>
            <pc:sldMk cId="212254673" sldId="308"/>
            <ac:cxnSpMk id="9" creationId="{8DA84E38-D42F-2D46-5965-3F6C5E4D08D1}"/>
          </ac:cxnSpMkLst>
        </pc:cxnChg>
        <pc:cxnChg chg="add mod">
          <ac:chgData name="Bruno Belucci Teixeira" userId="8f7dfa829da77040" providerId="LiveId" clId="{C6AE5AE8-DD25-407B-8192-F73D28B0AE96}" dt="2024-02-21T23:37:31.950" v="3913" actId="14100"/>
          <ac:cxnSpMkLst>
            <pc:docMk/>
            <pc:sldMk cId="212254673" sldId="308"/>
            <ac:cxnSpMk id="10" creationId="{562104A4-0066-BCAF-6A2F-DA05C18AD14D}"/>
          </ac:cxnSpMkLst>
        </pc:cxnChg>
      </pc:sldChg>
      <pc:sldChg chg="modSp mod modNotesTx">
        <pc:chgData name="Bruno Belucci Teixeira" userId="8f7dfa829da77040" providerId="LiveId" clId="{C6AE5AE8-DD25-407B-8192-F73D28B0AE96}" dt="2024-02-29T09:25:18.282" v="7140" actId="20577"/>
        <pc:sldMkLst>
          <pc:docMk/>
          <pc:sldMk cId="4132412209" sldId="309"/>
        </pc:sldMkLst>
        <pc:spChg chg="mod">
          <ac:chgData name="Bruno Belucci Teixeira" userId="8f7dfa829da77040" providerId="LiveId" clId="{C6AE5AE8-DD25-407B-8192-F73D28B0AE96}" dt="2024-02-29T09:23:57.737" v="6937" actId="20577"/>
          <ac:spMkLst>
            <pc:docMk/>
            <pc:sldMk cId="4132412209" sldId="309"/>
            <ac:spMk id="3" creationId="{5D1F369B-BC6E-EA0E-2056-11F3048F5C9D}"/>
          </ac:spMkLst>
        </pc:spChg>
      </pc:sldChg>
      <pc:sldChg chg="modSp mod modNotesTx">
        <pc:chgData name="Bruno Belucci Teixeira" userId="8f7dfa829da77040" providerId="LiveId" clId="{C6AE5AE8-DD25-407B-8192-F73D28B0AE96}" dt="2024-02-29T09:33:31.321" v="8001" actId="20577"/>
        <pc:sldMkLst>
          <pc:docMk/>
          <pc:sldMk cId="3895010979" sldId="310"/>
        </pc:sldMkLst>
        <pc:spChg chg="mod">
          <ac:chgData name="Bruno Belucci Teixeira" userId="8f7dfa829da77040" providerId="LiveId" clId="{C6AE5AE8-DD25-407B-8192-F73D28B0AE96}" dt="2024-02-22T00:03:31.324" v="4303" actId="20577"/>
          <ac:spMkLst>
            <pc:docMk/>
            <pc:sldMk cId="3895010979" sldId="310"/>
            <ac:spMk id="3" creationId="{0D13796A-1D82-6D05-5F3B-5B10896DE39F}"/>
          </ac:spMkLst>
        </pc:spChg>
        <pc:spChg chg="mod">
          <ac:chgData name="Bruno Belucci Teixeira" userId="8f7dfa829da77040" providerId="LiveId" clId="{C6AE5AE8-DD25-407B-8192-F73D28B0AE96}" dt="2024-02-22T00:05:03.001" v="4356" actId="20577"/>
          <ac:spMkLst>
            <pc:docMk/>
            <pc:sldMk cId="3895010979" sldId="310"/>
            <ac:spMk id="5" creationId="{0F381859-F7B1-D3BB-B3A9-93693775948B}"/>
          </ac:spMkLst>
        </pc:spChg>
        <pc:spChg chg="mod">
          <ac:chgData name="Bruno Belucci Teixeira" userId="8f7dfa829da77040" providerId="LiveId" clId="{C6AE5AE8-DD25-407B-8192-F73D28B0AE96}" dt="2024-02-22T00:03:03.595" v="4286" actId="1076"/>
          <ac:spMkLst>
            <pc:docMk/>
            <pc:sldMk cId="3895010979" sldId="310"/>
            <ac:spMk id="6" creationId="{85DD9F97-DA34-4B21-5C79-A1D796FAA7C5}"/>
          </ac:spMkLst>
        </pc:spChg>
        <pc:spChg chg="mod">
          <ac:chgData name="Bruno Belucci Teixeira" userId="8f7dfa829da77040" providerId="LiveId" clId="{C6AE5AE8-DD25-407B-8192-F73D28B0AE96}" dt="2024-02-22T00:03:03.595" v="4286" actId="1076"/>
          <ac:spMkLst>
            <pc:docMk/>
            <pc:sldMk cId="3895010979" sldId="310"/>
            <ac:spMk id="8" creationId="{B1E8E17B-A8CD-633F-7BCA-3BA64C5CE74E}"/>
          </ac:spMkLst>
        </pc:spChg>
        <pc:spChg chg="mod">
          <ac:chgData name="Bruno Belucci Teixeira" userId="8f7dfa829da77040" providerId="LiveId" clId="{C6AE5AE8-DD25-407B-8192-F73D28B0AE96}" dt="2024-02-22T00:03:03.595" v="4286" actId="1076"/>
          <ac:spMkLst>
            <pc:docMk/>
            <pc:sldMk cId="3895010979" sldId="310"/>
            <ac:spMk id="9" creationId="{D39F6548-7FC1-BF3C-8561-A17EE8E09707}"/>
          </ac:spMkLst>
        </pc:spChg>
        <pc:spChg chg="mod">
          <ac:chgData name="Bruno Belucci Teixeira" userId="8f7dfa829da77040" providerId="LiveId" clId="{C6AE5AE8-DD25-407B-8192-F73D28B0AE96}" dt="2024-02-22T00:03:03.595" v="4286" actId="1076"/>
          <ac:spMkLst>
            <pc:docMk/>
            <pc:sldMk cId="3895010979" sldId="310"/>
            <ac:spMk id="10" creationId="{A3553B44-73D6-FB87-4047-21DC7AF1B50E}"/>
          </ac:spMkLst>
        </pc:spChg>
        <pc:spChg chg="mod">
          <ac:chgData name="Bruno Belucci Teixeira" userId="8f7dfa829da77040" providerId="LiveId" clId="{C6AE5AE8-DD25-407B-8192-F73D28B0AE96}" dt="2024-02-22T00:03:03.595" v="4286" actId="1076"/>
          <ac:spMkLst>
            <pc:docMk/>
            <pc:sldMk cId="3895010979" sldId="310"/>
            <ac:spMk id="17" creationId="{DDE75A4E-E97D-A9BF-EABC-4531AAA0A235}"/>
          </ac:spMkLst>
        </pc:spChg>
        <pc:spChg chg="mod">
          <ac:chgData name="Bruno Belucci Teixeira" userId="8f7dfa829da77040" providerId="LiveId" clId="{C6AE5AE8-DD25-407B-8192-F73D28B0AE96}" dt="2024-02-22T00:03:03.595" v="4286" actId="1076"/>
          <ac:spMkLst>
            <pc:docMk/>
            <pc:sldMk cId="3895010979" sldId="310"/>
            <ac:spMk id="18" creationId="{23AF6A15-4A0B-A6B6-5851-072F3BEB0606}"/>
          </ac:spMkLst>
        </pc:spChg>
        <pc:spChg chg="mod">
          <ac:chgData name="Bruno Belucci Teixeira" userId="8f7dfa829da77040" providerId="LiveId" clId="{C6AE5AE8-DD25-407B-8192-F73D28B0AE96}" dt="2024-02-22T00:03:03.595" v="4286" actId="1076"/>
          <ac:spMkLst>
            <pc:docMk/>
            <pc:sldMk cId="3895010979" sldId="310"/>
            <ac:spMk id="19" creationId="{AF2DFC1F-A7BF-1B87-74A7-07533D778D05}"/>
          </ac:spMkLst>
        </pc:spChg>
        <pc:spChg chg="mod">
          <ac:chgData name="Bruno Belucci Teixeira" userId="8f7dfa829da77040" providerId="LiveId" clId="{C6AE5AE8-DD25-407B-8192-F73D28B0AE96}" dt="2024-02-29T09:33:31.321" v="8001" actId="20577"/>
          <ac:spMkLst>
            <pc:docMk/>
            <pc:sldMk cId="3895010979" sldId="310"/>
            <ac:spMk id="20" creationId="{8944090E-9587-F39A-D92C-89ADDBE7A837}"/>
          </ac:spMkLst>
        </pc:spChg>
        <pc:picChg chg="mod">
          <ac:chgData name="Bruno Belucci Teixeira" userId="8f7dfa829da77040" providerId="LiveId" clId="{C6AE5AE8-DD25-407B-8192-F73D28B0AE96}" dt="2024-02-22T00:03:03.595" v="4286" actId="1076"/>
          <ac:picMkLst>
            <pc:docMk/>
            <pc:sldMk cId="3895010979" sldId="310"/>
            <ac:picMk id="16" creationId="{1EB4F6B4-169B-827A-B435-8C5197675CC2}"/>
          </ac:picMkLst>
        </pc:picChg>
        <pc:cxnChg chg="mod">
          <ac:chgData name="Bruno Belucci Teixeira" userId="8f7dfa829da77040" providerId="LiveId" clId="{C6AE5AE8-DD25-407B-8192-F73D28B0AE96}" dt="2024-02-22T00:03:03.595" v="4286" actId="1076"/>
          <ac:cxnSpMkLst>
            <pc:docMk/>
            <pc:sldMk cId="3895010979" sldId="310"/>
            <ac:cxnSpMk id="14" creationId="{D1B778A9-6031-6C1F-ABCA-1F6D437224B2}"/>
          </ac:cxnSpMkLst>
        </pc:cxnChg>
      </pc:sldChg>
      <pc:sldChg chg="modSp mod">
        <pc:chgData name="Bruno Belucci Teixeira" userId="8f7dfa829da77040" providerId="LiveId" clId="{C6AE5AE8-DD25-407B-8192-F73D28B0AE96}" dt="2024-02-21T10:44:50.958" v="1638" actId="20577"/>
        <pc:sldMkLst>
          <pc:docMk/>
          <pc:sldMk cId="3824545098" sldId="311"/>
        </pc:sldMkLst>
        <pc:spChg chg="mod">
          <ac:chgData name="Bruno Belucci Teixeira" userId="8f7dfa829da77040" providerId="LiveId" clId="{C6AE5AE8-DD25-407B-8192-F73D28B0AE96}" dt="2024-02-21T10:44:50.958" v="1638" actId="20577"/>
          <ac:spMkLst>
            <pc:docMk/>
            <pc:sldMk cId="3824545098" sldId="311"/>
            <ac:spMk id="2" creationId="{4CADCA00-F415-C5A4-DBB2-EF6C3C725A69}"/>
          </ac:spMkLst>
        </pc:spChg>
      </pc:sldChg>
      <pc:sldChg chg="addSp delSp modSp mod modTransition">
        <pc:chgData name="Bruno Belucci Teixeira" userId="8f7dfa829da77040" providerId="LiveId" clId="{C6AE5AE8-DD25-407B-8192-F73D28B0AE96}" dt="2024-02-21T23:48:15.704" v="4094"/>
        <pc:sldMkLst>
          <pc:docMk/>
          <pc:sldMk cId="2351656708" sldId="312"/>
        </pc:sldMkLst>
        <pc:spChg chg="mod topLvl">
          <ac:chgData name="Bruno Belucci Teixeira" userId="8f7dfa829da77040" providerId="LiveId" clId="{C6AE5AE8-DD25-407B-8192-F73D28B0AE96}" dt="2024-02-20T16:33:56.897" v="19" actId="1037"/>
          <ac:spMkLst>
            <pc:docMk/>
            <pc:sldMk cId="2351656708" sldId="312"/>
            <ac:spMk id="4" creationId="{126F2428-C923-CD42-832F-6EEF7A570871}"/>
          </ac:spMkLst>
        </pc:spChg>
        <pc:spChg chg="mod topLvl">
          <ac:chgData name="Bruno Belucci Teixeira" userId="8f7dfa829da77040" providerId="LiveId" clId="{C6AE5AE8-DD25-407B-8192-F73D28B0AE96}" dt="2024-02-20T16:33:29.195" v="2" actId="165"/>
          <ac:spMkLst>
            <pc:docMk/>
            <pc:sldMk cId="2351656708" sldId="312"/>
            <ac:spMk id="5" creationId="{31E40884-C386-3174-38BF-648BB33A6059}"/>
          </ac:spMkLst>
        </pc:spChg>
        <pc:spChg chg="mod topLvl">
          <ac:chgData name="Bruno Belucci Teixeira" userId="8f7dfa829da77040" providerId="LiveId" clId="{C6AE5AE8-DD25-407B-8192-F73D28B0AE96}" dt="2024-02-20T16:33:56.897" v="19" actId="1037"/>
          <ac:spMkLst>
            <pc:docMk/>
            <pc:sldMk cId="2351656708" sldId="312"/>
            <ac:spMk id="9" creationId="{BFE98098-BB4D-F5A0-C26E-437E408ED04D}"/>
          </ac:spMkLst>
        </pc:spChg>
        <pc:spChg chg="mod topLvl">
          <ac:chgData name="Bruno Belucci Teixeira" userId="8f7dfa829da77040" providerId="LiveId" clId="{C6AE5AE8-DD25-407B-8192-F73D28B0AE96}" dt="2024-02-20T16:33:29.195" v="2" actId="165"/>
          <ac:spMkLst>
            <pc:docMk/>
            <pc:sldMk cId="2351656708" sldId="312"/>
            <ac:spMk id="10" creationId="{1B3A92F5-E0C7-F748-70CB-FC339EC217E2}"/>
          </ac:spMkLst>
        </pc:spChg>
        <pc:spChg chg="mod topLvl">
          <ac:chgData name="Bruno Belucci Teixeira" userId="8f7dfa829da77040" providerId="LiveId" clId="{C6AE5AE8-DD25-407B-8192-F73D28B0AE96}" dt="2024-02-20T16:33:29.195" v="2" actId="165"/>
          <ac:spMkLst>
            <pc:docMk/>
            <pc:sldMk cId="2351656708" sldId="312"/>
            <ac:spMk id="12" creationId="{8954FD34-F404-3D87-CF93-D79121D271A8}"/>
          </ac:spMkLst>
        </pc:spChg>
        <pc:spChg chg="mod topLvl">
          <ac:chgData name="Bruno Belucci Teixeira" userId="8f7dfa829da77040" providerId="LiveId" clId="{C6AE5AE8-DD25-407B-8192-F73D28B0AE96}" dt="2024-02-21T23:48:15.704" v="4094"/>
          <ac:spMkLst>
            <pc:docMk/>
            <pc:sldMk cId="2351656708" sldId="312"/>
            <ac:spMk id="13" creationId="{78D68A17-194B-DFD3-EB1B-8C3CE3A04A25}"/>
          </ac:spMkLst>
        </pc:spChg>
        <pc:spChg chg="mod topLvl">
          <ac:chgData name="Bruno Belucci Teixeira" userId="8f7dfa829da77040" providerId="LiveId" clId="{C6AE5AE8-DD25-407B-8192-F73D28B0AE96}" dt="2024-02-20T16:33:29.195" v="2" actId="165"/>
          <ac:spMkLst>
            <pc:docMk/>
            <pc:sldMk cId="2351656708" sldId="312"/>
            <ac:spMk id="14" creationId="{ABC919EF-DB24-5DCC-C7C1-C93A4787F10C}"/>
          </ac:spMkLst>
        </pc:spChg>
        <pc:spChg chg="mod topLvl">
          <ac:chgData name="Bruno Belucci Teixeira" userId="8f7dfa829da77040" providerId="LiveId" clId="{C6AE5AE8-DD25-407B-8192-F73D28B0AE96}" dt="2024-02-20T16:34:15.029" v="52" actId="1038"/>
          <ac:spMkLst>
            <pc:docMk/>
            <pc:sldMk cId="2351656708" sldId="312"/>
            <ac:spMk id="15" creationId="{2CDD16CD-95C6-6145-4977-984FC153ECE1}"/>
          </ac:spMkLst>
        </pc:spChg>
        <pc:spChg chg="mod topLvl">
          <ac:chgData name="Bruno Belucci Teixeira" userId="8f7dfa829da77040" providerId="LiveId" clId="{C6AE5AE8-DD25-407B-8192-F73D28B0AE96}" dt="2024-02-20T16:34:15.029" v="52" actId="1038"/>
          <ac:spMkLst>
            <pc:docMk/>
            <pc:sldMk cId="2351656708" sldId="312"/>
            <ac:spMk id="16" creationId="{7EA33499-FF04-4135-D4D9-9C67C7EBC681}"/>
          </ac:spMkLst>
        </pc:spChg>
        <pc:spChg chg="add mod">
          <ac:chgData name="Bruno Belucci Teixeira" userId="8f7dfa829da77040" providerId="LiveId" clId="{C6AE5AE8-DD25-407B-8192-F73D28B0AE96}" dt="2024-02-21T23:47:58.154" v="4091" actId="20577"/>
          <ac:spMkLst>
            <pc:docMk/>
            <pc:sldMk cId="2351656708" sldId="312"/>
            <ac:spMk id="17" creationId="{311FA474-204B-8E73-0370-3DC2395E4294}"/>
          </ac:spMkLst>
        </pc:spChg>
        <pc:grpChg chg="add del mod">
          <ac:chgData name="Bruno Belucci Teixeira" userId="8f7dfa829da77040" providerId="LiveId" clId="{C6AE5AE8-DD25-407B-8192-F73D28B0AE96}" dt="2024-02-20T16:33:29.195" v="2" actId="165"/>
          <ac:grpSpMkLst>
            <pc:docMk/>
            <pc:sldMk cId="2351656708" sldId="312"/>
            <ac:grpSpMk id="31" creationId="{D56FFF7E-1266-9A08-25A4-C1D4EC8A2380}"/>
          </ac:grpSpMkLst>
        </pc:grpChg>
        <pc:cxnChg chg="mod topLvl">
          <ac:chgData name="Bruno Belucci Teixeira" userId="8f7dfa829da77040" providerId="LiveId" clId="{C6AE5AE8-DD25-407B-8192-F73D28B0AE96}" dt="2024-02-20T16:33:56.897" v="19" actId="1037"/>
          <ac:cxnSpMkLst>
            <pc:docMk/>
            <pc:sldMk cId="2351656708" sldId="312"/>
            <ac:cxnSpMk id="6" creationId="{CD013B1A-4797-6FA1-54F8-9D9D59A09E00}"/>
          </ac:cxnSpMkLst>
        </pc:cxnChg>
        <pc:cxnChg chg="mod topLvl">
          <ac:chgData name="Bruno Belucci Teixeira" userId="8f7dfa829da77040" providerId="LiveId" clId="{C6AE5AE8-DD25-407B-8192-F73D28B0AE96}" dt="2024-02-20T16:33:29.195" v="2" actId="165"/>
          <ac:cxnSpMkLst>
            <pc:docMk/>
            <pc:sldMk cId="2351656708" sldId="312"/>
            <ac:cxnSpMk id="7" creationId="{8704B0A6-44B5-0297-5CA3-705D0797EB0D}"/>
          </ac:cxnSpMkLst>
        </pc:cxnChg>
        <pc:cxnChg chg="mod topLvl">
          <ac:chgData name="Bruno Belucci Teixeira" userId="8f7dfa829da77040" providerId="LiveId" clId="{C6AE5AE8-DD25-407B-8192-F73D28B0AE96}" dt="2024-02-20T16:34:02.784" v="32" actId="1037"/>
          <ac:cxnSpMkLst>
            <pc:docMk/>
            <pc:sldMk cId="2351656708" sldId="312"/>
            <ac:cxnSpMk id="8" creationId="{315EC98D-09AA-0426-71FD-D703CC038CBE}"/>
          </ac:cxnSpMkLst>
        </pc:cxnChg>
        <pc:cxnChg chg="mod topLvl">
          <ac:chgData name="Bruno Belucci Teixeira" userId="8f7dfa829da77040" providerId="LiveId" clId="{C6AE5AE8-DD25-407B-8192-F73D28B0AE96}" dt="2024-02-20T16:33:29.195" v="2" actId="165"/>
          <ac:cxnSpMkLst>
            <pc:docMk/>
            <pc:sldMk cId="2351656708" sldId="312"/>
            <ac:cxnSpMk id="11" creationId="{785FDB96-3307-2FB9-B050-997A3C0C8614}"/>
          </ac:cxnSpMkLst>
        </pc:cxnChg>
      </pc:sldChg>
      <pc:sldChg chg="modSp mod modNotesTx">
        <pc:chgData name="Bruno Belucci Teixeira" userId="8f7dfa829da77040" providerId="LiveId" clId="{C6AE5AE8-DD25-407B-8192-F73D28B0AE96}" dt="2024-02-29T09:49:28.653" v="8538" actId="20577"/>
        <pc:sldMkLst>
          <pc:docMk/>
          <pc:sldMk cId="1469196424" sldId="313"/>
        </pc:sldMkLst>
        <pc:spChg chg="mod">
          <ac:chgData name="Bruno Belucci Teixeira" userId="8f7dfa829da77040" providerId="LiveId" clId="{C6AE5AE8-DD25-407B-8192-F73D28B0AE96}" dt="2024-02-29T09:36:39.299" v="8388" actId="20577"/>
          <ac:spMkLst>
            <pc:docMk/>
            <pc:sldMk cId="1469196424" sldId="313"/>
            <ac:spMk id="2" creationId="{FB985D39-DF7C-86D3-3156-4D58ED7828AA}"/>
          </ac:spMkLst>
        </pc:spChg>
        <pc:spChg chg="mod">
          <ac:chgData name="Bruno Belucci Teixeira" userId="8f7dfa829da77040" providerId="LiveId" clId="{C6AE5AE8-DD25-407B-8192-F73D28B0AE96}" dt="2024-02-29T09:47:20.397" v="8428" actId="20577"/>
          <ac:spMkLst>
            <pc:docMk/>
            <pc:sldMk cId="1469196424" sldId="313"/>
            <ac:spMk id="5" creationId="{61C9743D-864F-54D2-0C6E-85E095BF6C62}"/>
          </ac:spMkLst>
        </pc:spChg>
      </pc:sldChg>
      <pc:sldChg chg="modSp mod">
        <pc:chgData name="Bruno Belucci Teixeira" userId="8f7dfa829da77040" providerId="LiveId" clId="{C6AE5AE8-DD25-407B-8192-F73D28B0AE96}" dt="2024-02-21T23:05:35.452" v="3595" actId="20577"/>
        <pc:sldMkLst>
          <pc:docMk/>
          <pc:sldMk cId="4229326365" sldId="314"/>
        </pc:sldMkLst>
        <pc:spChg chg="mod">
          <ac:chgData name="Bruno Belucci Teixeira" userId="8f7dfa829da77040" providerId="LiveId" clId="{C6AE5AE8-DD25-407B-8192-F73D28B0AE96}" dt="2024-02-21T23:05:35.452" v="3595" actId="20577"/>
          <ac:spMkLst>
            <pc:docMk/>
            <pc:sldMk cId="4229326365" sldId="314"/>
            <ac:spMk id="2" creationId="{A06E46EE-B4C4-EB33-E229-54ABB3D4204A}"/>
          </ac:spMkLst>
        </pc:spChg>
      </pc:sldChg>
      <pc:sldChg chg="addSp modSp mod modNotesTx">
        <pc:chgData name="Bruno Belucci Teixeira" userId="8f7dfa829da77040" providerId="LiveId" clId="{C6AE5AE8-DD25-407B-8192-F73D28B0AE96}" dt="2024-02-29T09:51:36.118" v="8608" actId="20577"/>
        <pc:sldMkLst>
          <pc:docMk/>
          <pc:sldMk cId="2386795628" sldId="315"/>
        </pc:sldMkLst>
        <pc:spChg chg="mod">
          <ac:chgData name="Bruno Belucci Teixeira" userId="8f7dfa829da77040" providerId="LiveId" clId="{C6AE5AE8-DD25-407B-8192-F73D28B0AE96}" dt="2024-02-21T23:40:19.422" v="3914" actId="21"/>
          <ac:spMkLst>
            <pc:docMk/>
            <pc:sldMk cId="2386795628" sldId="315"/>
            <ac:spMk id="3" creationId="{1A2A7B9A-062C-4DBA-8269-BB98AC76DE16}"/>
          </ac:spMkLst>
        </pc:spChg>
        <pc:spChg chg="add mod">
          <ac:chgData name="Bruno Belucci Teixeira" userId="8f7dfa829da77040" providerId="LiveId" clId="{C6AE5AE8-DD25-407B-8192-F73D28B0AE96}" dt="2024-02-21T23:41:56.214" v="3933" actId="1076"/>
          <ac:spMkLst>
            <pc:docMk/>
            <pc:sldMk cId="2386795628" sldId="315"/>
            <ac:spMk id="6" creationId="{CA5C3E7E-9C77-AFA9-F62F-831A43CC0965}"/>
          </ac:spMkLst>
        </pc:spChg>
        <pc:spChg chg="add mod">
          <ac:chgData name="Bruno Belucci Teixeira" userId="8f7dfa829da77040" providerId="LiveId" clId="{C6AE5AE8-DD25-407B-8192-F73D28B0AE96}" dt="2024-02-21T23:41:56.214" v="3933" actId="1076"/>
          <ac:spMkLst>
            <pc:docMk/>
            <pc:sldMk cId="2386795628" sldId="315"/>
            <ac:spMk id="7" creationId="{A6781328-2AED-BDC8-615F-6FFD52787DE6}"/>
          </ac:spMkLst>
        </pc:spChg>
        <pc:spChg chg="add mod">
          <ac:chgData name="Bruno Belucci Teixeira" userId="8f7dfa829da77040" providerId="LiveId" clId="{C6AE5AE8-DD25-407B-8192-F73D28B0AE96}" dt="2024-02-21T23:41:56.214" v="3933" actId="1076"/>
          <ac:spMkLst>
            <pc:docMk/>
            <pc:sldMk cId="2386795628" sldId="315"/>
            <ac:spMk id="8" creationId="{7BA18F98-E317-82D4-DE49-0C9F0C95C962}"/>
          </ac:spMkLst>
        </pc:spChg>
        <pc:spChg chg="add mod">
          <ac:chgData name="Bruno Belucci Teixeira" userId="8f7dfa829da77040" providerId="LiveId" clId="{C6AE5AE8-DD25-407B-8192-F73D28B0AE96}" dt="2024-02-21T23:41:56.214" v="3933" actId="1076"/>
          <ac:spMkLst>
            <pc:docMk/>
            <pc:sldMk cId="2386795628" sldId="315"/>
            <ac:spMk id="10" creationId="{2037B848-3683-14BF-7D82-5B96863C3F73}"/>
          </ac:spMkLst>
        </pc:spChg>
        <pc:spChg chg="add mod">
          <ac:chgData name="Bruno Belucci Teixeira" userId="8f7dfa829da77040" providerId="LiveId" clId="{C6AE5AE8-DD25-407B-8192-F73D28B0AE96}" dt="2024-02-21T23:41:56.214" v="3933" actId="1076"/>
          <ac:spMkLst>
            <pc:docMk/>
            <pc:sldMk cId="2386795628" sldId="315"/>
            <ac:spMk id="12" creationId="{D6D773FB-439D-27C0-6CCB-7C4C977F58CB}"/>
          </ac:spMkLst>
        </pc:spChg>
      </pc:sldChg>
      <pc:sldChg chg="addSp modSp del">
        <pc:chgData name="Bruno Belucci Teixeira" userId="8f7dfa829da77040" providerId="LiveId" clId="{C6AE5AE8-DD25-407B-8192-F73D28B0AE96}" dt="2024-02-20T16:33:34.333" v="4" actId="47"/>
        <pc:sldMkLst>
          <pc:docMk/>
          <pc:sldMk cId="422312864" sldId="316"/>
        </pc:sldMkLst>
        <pc:spChg chg="mod">
          <ac:chgData name="Bruno Belucci Teixeira" userId="8f7dfa829da77040" providerId="LiveId" clId="{C6AE5AE8-DD25-407B-8192-F73D28B0AE96}" dt="2024-02-20T16:33:20.353" v="1"/>
          <ac:spMkLst>
            <pc:docMk/>
            <pc:sldMk cId="422312864" sldId="316"/>
            <ac:spMk id="6" creationId="{92D7492A-2369-453E-8B31-ADC53BAC3D2F}"/>
          </ac:spMkLst>
        </pc:spChg>
        <pc:spChg chg="mod">
          <ac:chgData name="Bruno Belucci Teixeira" userId="8f7dfa829da77040" providerId="LiveId" clId="{C6AE5AE8-DD25-407B-8192-F73D28B0AE96}" dt="2024-02-20T16:33:20.353" v="1"/>
          <ac:spMkLst>
            <pc:docMk/>
            <pc:sldMk cId="422312864" sldId="316"/>
            <ac:spMk id="7" creationId="{C1F2ABF3-A1C9-5D48-0580-5D90108D28AE}"/>
          </ac:spMkLst>
        </pc:spChg>
        <pc:spChg chg="mod">
          <ac:chgData name="Bruno Belucci Teixeira" userId="8f7dfa829da77040" providerId="LiveId" clId="{C6AE5AE8-DD25-407B-8192-F73D28B0AE96}" dt="2024-02-20T16:33:20.353" v="1"/>
          <ac:spMkLst>
            <pc:docMk/>
            <pc:sldMk cId="422312864" sldId="316"/>
            <ac:spMk id="11" creationId="{7F673D23-95B1-561D-AAC1-7734739DE178}"/>
          </ac:spMkLst>
        </pc:spChg>
        <pc:spChg chg="mod">
          <ac:chgData name="Bruno Belucci Teixeira" userId="8f7dfa829da77040" providerId="LiveId" clId="{C6AE5AE8-DD25-407B-8192-F73D28B0AE96}" dt="2024-02-20T16:33:20.353" v="1"/>
          <ac:spMkLst>
            <pc:docMk/>
            <pc:sldMk cId="422312864" sldId="316"/>
            <ac:spMk id="12" creationId="{5864AFB4-8BF6-CD0D-9023-E396410925CD}"/>
          </ac:spMkLst>
        </pc:spChg>
        <pc:spChg chg="mod">
          <ac:chgData name="Bruno Belucci Teixeira" userId="8f7dfa829da77040" providerId="LiveId" clId="{C6AE5AE8-DD25-407B-8192-F73D28B0AE96}" dt="2024-02-20T16:33:20.353" v="1"/>
          <ac:spMkLst>
            <pc:docMk/>
            <pc:sldMk cId="422312864" sldId="316"/>
            <ac:spMk id="14" creationId="{F42ABE5C-D86B-C0A3-F75A-77808DA43873}"/>
          </ac:spMkLst>
        </pc:spChg>
        <pc:spChg chg="mod">
          <ac:chgData name="Bruno Belucci Teixeira" userId="8f7dfa829da77040" providerId="LiveId" clId="{C6AE5AE8-DD25-407B-8192-F73D28B0AE96}" dt="2024-02-20T16:33:20.353" v="1"/>
          <ac:spMkLst>
            <pc:docMk/>
            <pc:sldMk cId="422312864" sldId="316"/>
            <ac:spMk id="15" creationId="{3DDFBBA0-9B12-81EC-07B0-AB1319C29158}"/>
          </ac:spMkLst>
        </pc:spChg>
        <pc:spChg chg="mod">
          <ac:chgData name="Bruno Belucci Teixeira" userId="8f7dfa829da77040" providerId="LiveId" clId="{C6AE5AE8-DD25-407B-8192-F73D28B0AE96}" dt="2024-02-20T16:33:20.353" v="1"/>
          <ac:spMkLst>
            <pc:docMk/>
            <pc:sldMk cId="422312864" sldId="316"/>
            <ac:spMk id="16" creationId="{3247A0D4-EC50-6185-7EBB-17D541DCE2DE}"/>
          </ac:spMkLst>
        </pc:spChg>
        <pc:spChg chg="mod">
          <ac:chgData name="Bruno Belucci Teixeira" userId="8f7dfa829da77040" providerId="LiveId" clId="{C6AE5AE8-DD25-407B-8192-F73D28B0AE96}" dt="2024-02-20T16:33:20.353" v="1"/>
          <ac:spMkLst>
            <pc:docMk/>
            <pc:sldMk cId="422312864" sldId="316"/>
            <ac:spMk id="17" creationId="{35A9A87F-8B24-8B1E-D7C2-CA123C34BD12}"/>
          </ac:spMkLst>
        </pc:spChg>
        <pc:spChg chg="mod">
          <ac:chgData name="Bruno Belucci Teixeira" userId="8f7dfa829da77040" providerId="LiveId" clId="{C6AE5AE8-DD25-407B-8192-F73D28B0AE96}" dt="2024-02-20T16:33:20.353" v="1"/>
          <ac:spMkLst>
            <pc:docMk/>
            <pc:sldMk cId="422312864" sldId="316"/>
            <ac:spMk id="18" creationId="{1016F306-7FA7-BE43-2225-280FF2CF3BAF}"/>
          </ac:spMkLst>
        </pc:spChg>
        <pc:grpChg chg="add mod">
          <ac:chgData name="Bruno Belucci Teixeira" userId="8f7dfa829da77040" providerId="LiveId" clId="{C6AE5AE8-DD25-407B-8192-F73D28B0AE96}" dt="2024-02-20T16:33:20.353" v="1"/>
          <ac:grpSpMkLst>
            <pc:docMk/>
            <pc:sldMk cId="422312864" sldId="316"/>
            <ac:grpSpMk id="5" creationId="{2AF51ABF-93D3-C9C7-F579-FF6EDEB7C31F}"/>
          </ac:grpSpMkLst>
        </pc:grpChg>
        <pc:cxnChg chg="mod">
          <ac:chgData name="Bruno Belucci Teixeira" userId="8f7dfa829da77040" providerId="LiveId" clId="{C6AE5AE8-DD25-407B-8192-F73D28B0AE96}" dt="2024-02-20T16:33:20.353" v="1"/>
          <ac:cxnSpMkLst>
            <pc:docMk/>
            <pc:sldMk cId="422312864" sldId="316"/>
            <ac:cxnSpMk id="8" creationId="{D2FE6D1F-6A5C-439D-D82F-065FB1CCE54B}"/>
          </ac:cxnSpMkLst>
        </pc:cxnChg>
        <pc:cxnChg chg="mod">
          <ac:chgData name="Bruno Belucci Teixeira" userId="8f7dfa829da77040" providerId="LiveId" clId="{C6AE5AE8-DD25-407B-8192-F73D28B0AE96}" dt="2024-02-20T16:33:20.353" v="1"/>
          <ac:cxnSpMkLst>
            <pc:docMk/>
            <pc:sldMk cId="422312864" sldId="316"/>
            <ac:cxnSpMk id="9" creationId="{40FC666B-27E1-BFAA-CAD3-B3A1122C44F2}"/>
          </ac:cxnSpMkLst>
        </pc:cxnChg>
        <pc:cxnChg chg="mod">
          <ac:chgData name="Bruno Belucci Teixeira" userId="8f7dfa829da77040" providerId="LiveId" clId="{C6AE5AE8-DD25-407B-8192-F73D28B0AE96}" dt="2024-02-20T16:33:20.353" v="1"/>
          <ac:cxnSpMkLst>
            <pc:docMk/>
            <pc:sldMk cId="422312864" sldId="316"/>
            <ac:cxnSpMk id="10" creationId="{86107E33-832D-D224-B172-BDCA44AA6F72}"/>
          </ac:cxnSpMkLst>
        </pc:cxnChg>
        <pc:cxnChg chg="mod">
          <ac:chgData name="Bruno Belucci Teixeira" userId="8f7dfa829da77040" providerId="LiveId" clId="{C6AE5AE8-DD25-407B-8192-F73D28B0AE96}" dt="2024-02-20T16:33:20.353" v="1"/>
          <ac:cxnSpMkLst>
            <pc:docMk/>
            <pc:sldMk cId="422312864" sldId="316"/>
            <ac:cxnSpMk id="13" creationId="{1D08FC80-03FD-E69D-101D-D915086E5AF5}"/>
          </ac:cxnSpMkLst>
        </pc:cxnChg>
      </pc:sldChg>
      <pc:sldChg chg="modSp add del mod">
        <pc:chgData name="Bruno Belucci Teixeira" userId="8f7dfa829da77040" providerId="LiveId" clId="{C6AE5AE8-DD25-407B-8192-F73D28B0AE96}" dt="2024-02-20T16:42:07.494" v="148" actId="47"/>
        <pc:sldMkLst>
          <pc:docMk/>
          <pc:sldMk cId="975539442" sldId="317"/>
        </pc:sldMkLst>
        <pc:cxnChg chg="mod">
          <ac:chgData name="Bruno Belucci Teixeira" userId="8f7dfa829da77040" providerId="LiveId" clId="{C6AE5AE8-DD25-407B-8192-F73D28B0AE96}" dt="2024-02-20T16:33:48.337" v="6" actId="1076"/>
          <ac:cxnSpMkLst>
            <pc:docMk/>
            <pc:sldMk cId="975539442" sldId="317"/>
            <ac:cxnSpMk id="8" creationId="{A8807159-5A1C-6887-6E27-8B0396E1E678}"/>
          </ac:cxnSpMkLst>
        </pc:cxnChg>
      </pc:sldChg>
      <pc:sldChg chg="add del">
        <pc:chgData name="Bruno Belucci Teixeira" userId="8f7dfa829da77040" providerId="LiveId" clId="{C6AE5AE8-DD25-407B-8192-F73D28B0AE96}" dt="2024-02-20T16:42:05.857" v="147" actId="47"/>
        <pc:sldMkLst>
          <pc:docMk/>
          <pc:sldMk cId="2609125406" sldId="318"/>
        </pc:sldMkLst>
      </pc:sldChg>
      <pc:sldChg chg="addSp delSp modSp add mod modTransition">
        <pc:chgData name="Bruno Belucci Teixeira" userId="8f7dfa829da77040" providerId="LiveId" clId="{C6AE5AE8-DD25-407B-8192-F73D28B0AE96}" dt="2024-02-21T23:48:27.172" v="4096"/>
        <pc:sldMkLst>
          <pc:docMk/>
          <pc:sldMk cId="4221743185" sldId="319"/>
        </pc:sldMkLst>
        <pc:spChg chg="add mod">
          <ac:chgData name="Bruno Belucci Teixeira" userId="8f7dfa829da77040" providerId="LiveId" clId="{C6AE5AE8-DD25-407B-8192-F73D28B0AE96}" dt="2024-02-21T23:47:49.928" v="4082" actId="20577"/>
          <ac:spMkLst>
            <pc:docMk/>
            <pc:sldMk cId="4221743185" sldId="319"/>
            <ac:spMk id="8" creationId="{C29DD888-5316-A23C-0A45-2D9F9CBE20B8}"/>
          </ac:spMkLst>
        </pc:spChg>
        <pc:spChg chg="mod">
          <ac:chgData name="Bruno Belucci Teixeira" userId="8f7dfa829da77040" providerId="LiveId" clId="{C6AE5AE8-DD25-407B-8192-F73D28B0AE96}" dt="2024-02-21T09:16:21.067" v="692" actId="1076"/>
          <ac:spMkLst>
            <pc:docMk/>
            <pc:sldMk cId="4221743185" sldId="319"/>
            <ac:spMk id="10" creationId="{E3E9286B-4C7D-00C7-5B24-2CBAE1CCD0A5}"/>
          </ac:spMkLst>
        </pc:spChg>
        <pc:spChg chg="del mod">
          <ac:chgData name="Bruno Belucci Teixeira" userId="8f7dfa829da77040" providerId="LiveId" clId="{C6AE5AE8-DD25-407B-8192-F73D28B0AE96}" dt="2024-02-21T23:48:26.625" v="4095" actId="478"/>
          <ac:spMkLst>
            <pc:docMk/>
            <pc:sldMk cId="4221743185" sldId="319"/>
            <ac:spMk id="13" creationId="{7C8209C0-97F4-CF06-759C-428A3019BD88}"/>
          </ac:spMkLst>
        </pc:spChg>
        <pc:spChg chg="mod">
          <ac:chgData name="Bruno Belucci Teixeira" userId="8f7dfa829da77040" providerId="LiveId" clId="{C6AE5AE8-DD25-407B-8192-F73D28B0AE96}" dt="2024-02-20T16:40:26.962" v="137" actId="1076"/>
          <ac:spMkLst>
            <pc:docMk/>
            <pc:sldMk cId="4221743185" sldId="319"/>
            <ac:spMk id="15" creationId="{A96BCD3C-7DB0-163D-3D38-FE87D59475F4}"/>
          </ac:spMkLst>
        </pc:spChg>
        <pc:spChg chg="mod">
          <ac:chgData name="Bruno Belucci Teixeira" userId="8f7dfa829da77040" providerId="LiveId" clId="{C6AE5AE8-DD25-407B-8192-F73D28B0AE96}" dt="2024-02-20T16:38:38.785" v="99" actId="1036"/>
          <ac:spMkLst>
            <pc:docMk/>
            <pc:sldMk cId="4221743185" sldId="319"/>
            <ac:spMk id="16" creationId="{320B08C3-DCF1-6D6F-FC5F-4E8B9C0E5EAB}"/>
          </ac:spMkLst>
        </pc:spChg>
        <pc:spChg chg="add mod">
          <ac:chgData name="Bruno Belucci Teixeira" userId="8f7dfa829da77040" providerId="LiveId" clId="{C6AE5AE8-DD25-407B-8192-F73D28B0AE96}" dt="2024-02-21T23:47:03.294" v="4071" actId="1076"/>
          <ac:spMkLst>
            <pc:docMk/>
            <pc:sldMk cId="4221743185" sldId="319"/>
            <ac:spMk id="17" creationId="{22005D38-52DA-D0F9-49FC-40464DFCF7D5}"/>
          </ac:spMkLst>
        </pc:spChg>
        <pc:spChg chg="add mod">
          <ac:chgData name="Bruno Belucci Teixeira" userId="8f7dfa829da77040" providerId="LiveId" clId="{C6AE5AE8-DD25-407B-8192-F73D28B0AE96}" dt="2024-02-21T23:48:27.172" v="4096"/>
          <ac:spMkLst>
            <pc:docMk/>
            <pc:sldMk cId="4221743185" sldId="319"/>
            <ac:spMk id="19" creationId="{3547B12D-F165-AD10-1945-3CF2A8F98813}"/>
          </ac:spMkLst>
        </pc:spChg>
        <pc:spChg chg="add mod">
          <ac:chgData name="Bruno Belucci Teixeira" userId="8f7dfa829da77040" providerId="LiveId" clId="{C6AE5AE8-DD25-407B-8192-F73D28B0AE96}" dt="2024-02-20T16:38:42.281" v="103" actId="1035"/>
          <ac:spMkLst>
            <pc:docMk/>
            <pc:sldMk cId="4221743185" sldId="319"/>
            <ac:spMk id="33" creationId="{E24748BE-6E44-9280-06CA-A9BB9583BB77}"/>
          </ac:spMkLst>
        </pc:spChg>
        <pc:spChg chg="add mod">
          <ac:chgData name="Bruno Belucci Teixeira" userId="8f7dfa829da77040" providerId="LiveId" clId="{C6AE5AE8-DD25-407B-8192-F73D28B0AE96}" dt="2024-02-20T16:38:45.046" v="108" actId="1035"/>
          <ac:spMkLst>
            <pc:docMk/>
            <pc:sldMk cId="4221743185" sldId="319"/>
            <ac:spMk id="34" creationId="{D986AB2D-B09C-99E6-C62D-EE01B8941B36}"/>
          </ac:spMkLst>
        </pc:spChg>
        <pc:spChg chg="add mod">
          <ac:chgData name="Bruno Belucci Teixeira" userId="8f7dfa829da77040" providerId="LiveId" clId="{C6AE5AE8-DD25-407B-8192-F73D28B0AE96}" dt="2024-02-20T16:48:32.077" v="161" actId="1038"/>
          <ac:spMkLst>
            <pc:docMk/>
            <pc:sldMk cId="4221743185" sldId="319"/>
            <ac:spMk id="35" creationId="{AC64B313-BAF7-DC9B-6478-E53C361E5978}"/>
          </ac:spMkLst>
        </pc:spChg>
        <pc:spChg chg="add mod">
          <ac:chgData name="Bruno Belucci Teixeira" userId="8f7dfa829da77040" providerId="LiveId" clId="{C6AE5AE8-DD25-407B-8192-F73D28B0AE96}" dt="2024-02-20T16:41:13.825" v="146" actId="1076"/>
          <ac:spMkLst>
            <pc:docMk/>
            <pc:sldMk cId="4221743185" sldId="319"/>
            <ac:spMk id="44" creationId="{97B05063-8523-37F0-3A4C-9158FF41013E}"/>
          </ac:spMkLst>
        </pc:spChg>
        <pc:spChg chg="add del mod">
          <ac:chgData name="Bruno Belucci Teixeira" userId="8f7dfa829da77040" providerId="LiveId" clId="{C6AE5AE8-DD25-407B-8192-F73D28B0AE96}" dt="2024-02-20T16:48:16.268" v="159" actId="478"/>
          <ac:spMkLst>
            <pc:docMk/>
            <pc:sldMk cId="4221743185" sldId="319"/>
            <ac:spMk id="45" creationId="{48C5C32E-0D51-3D8A-C014-902969082D58}"/>
          </ac:spMkLst>
        </pc:spChg>
        <pc:cxnChg chg="del">
          <ac:chgData name="Bruno Belucci Teixeira" userId="8f7dfa829da77040" providerId="LiveId" clId="{C6AE5AE8-DD25-407B-8192-F73D28B0AE96}" dt="2024-02-20T16:35:06.352" v="55" actId="478"/>
          <ac:cxnSpMkLst>
            <pc:docMk/>
            <pc:sldMk cId="4221743185" sldId="319"/>
            <ac:cxnSpMk id="8" creationId="{F577C287-DA35-763B-0D21-72E29D1902C3}"/>
          </ac:cxnSpMkLst>
        </pc:cxnChg>
        <pc:cxnChg chg="add mod">
          <ac:chgData name="Bruno Belucci Teixeira" userId="8f7dfa829da77040" providerId="LiveId" clId="{C6AE5AE8-DD25-407B-8192-F73D28B0AE96}" dt="2024-02-20T16:36:00.739" v="70" actId="14100"/>
          <ac:cxnSpMkLst>
            <pc:docMk/>
            <pc:sldMk cId="4221743185" sldId="319"/>
            <ac:cxnSpMk id="18" creationId="{6A185700-553F-325E-E41F-39C77795DAB2}"/>
          </ac:cxnSpMkLst>
        </pc:cxnChg>
        <pc:cxnChg chg="add del mod">
          <ac:chgData name="Bruno Belucci Teixeira" userId="8f7dfa829da77040" providerId="LiveId" clId="{C6AE5AE8-DD25-407B-8192-F73D28B0AE96}" dt="2024-02-20T16:35:20.462" v="59" actId="478"/>
          <ac:cxnSpMkLst>
            <pc:docMk/>
            <pc:sldMk cId="4221743185" sldId="319"/>
            <ac:cxnSpMk id="19" creationId="{3FF71D69-3777-481F-4032-1836C1EA8451}"/>
          </ac:cxnSpMkLst>
        </pc:cxnChg>
        <pc:cxnChg chg="add mod">
          <ac:chgData name="Bruno Belucci Teixeira" userId="8f7dfa829da77040" providerId="LiveId" clId="{C6AE5AE8-DD25-407B-8192-F73D28B0AE96}" dt="2024-02-20T16:36:26.208" v="75" actId="14100"/>
          <ac:cxnSpMkLst>
            <pc:docMk/>
            <pc:sldMk cId="4221743185" sldId="319"/>
            <ac:cxnSpMk id="21" creationId="{4A0CAD03-8455-7218-AF44-1ABF54614AA9}"/>
          </ac:cxnSpMkLst>
        </pc:cxnChg>
        <pc:cxnChg chg="add mod">
          <ac:chgData name="Bruno Belucci Teixeira" userId="8f7dfa829da77040" providerId="LiveId" clId="{C6AE5AE8-DD25-407B-8192-F73D28B0AE96}" dt="2024-02-20T16:36:49.010" v="79" actId="14100"/>
          <ac:cxnSpMkLst>
            <pc:docMk/>
            <pc:sldMk cId="4221743185" sldId="319"/>
            <ac:cxnSpMk id="29" creationId="{7D14D242-ADF2-D07F-83F7-3408404F2561}"/>
          </ac:cxnSpMkLst>
        </pc:cxnChg>
        <pc:cxnChg chg="add mod">
          <ac:chgData name="Bruno Belucci Teixeira" userId="8f7dfa829da77040" providerId="LiveId" clId="{C6AE5AE8-DD25-407B-8192-F73D28B0AE96}" dt="2024-02-20T16:48:32.077" v="161" actId="1038"/>
          <ac:cxnSpMkLst>
            <pc:docMk/>
            <pc:sldMk cId="4221743185" sldId="319"/>
            <ac:cxnSpMk id="37" creationId="{10728B75-6CA8-89AF-8787-F257EAB8087D}"/>
          </ac:cxnSpMkLst>
        </pc:cxnChg>
        <pc:cxnChg chg="add mod">
          <ac:chgData name="Bruno Belucci Teixeira" userId="8f7dfa829da77040" providerId="LiveId" clId="{C6AE5AE8-DD25-407B-8192-F73D28B0AE96}" dt="2024-02-20T16:48:32.077" v="161" actId="1038"/>
          <ac:cxnSpMkLst>
            <pc:docMk/>
            <pc:sldMk cId="4221743185" sldId="319"/>
            <ac:cxnSpMk id="38" creationId="{F5EF02EE-62FD-9491-BAC8-0C9BFAE63264}"/>
          </ac:cxnSpMkLst>
        </pc:cxnChg>
        <pc:cxnChg chg="add mod">
          <ac:chgData name="Bruno Belucci Teixeira" userId="8f7dfa829da77040" providerId="LiveId" clId="{C6AE5AE8-DD25-407B-8192-F73D28B0AE96}" dt="2024-02-20T16:48:32.077" v="161" actId="1038"/>
          <ac:cxnSpMkLst>
            <pc:docMk/>
            <pc:sldMk cId="4221743185" sldId="319"/>
            <ac:cxnSpMk id="41" creationId="{DDEB2ECD-610E-E57F-0A89-250E9ABEA7EE}"/>
          </ac:cxnSpMkLst>
        </pc:cxnChg>
      </pc:sldChg>
      <pc:sldChg chg="addSp delSp modSp new mod">
        <pc:chgData name="Bruno Belucci Teixeira" userId="8f7dfa829da77040" providerId="LiveId" clId="{C6AE5AE8-DD25-407B-8192-F73D28B0AE96}" dt="2024-02-21T23:06:14.997" v="3602" actId="20577"/>
        <pc:sldMkLst>
          <pc:docMk/>
          <pc:sldMk cId="1476817399" sldId="320"/>
        </pc:sldMkLst>
        <pc:spChg chg="mod">
          <ac:chgData name="Bruno Belucci Teixeira" userId="8f7dfa829da77040" providerId="LiveId" clId="{C6AE5AE8-DD25-407B-8192-F73D28B0AE96}" dt="2024-02-21T23:06:14.997" v="3602" actId="20577"/>
          <ac:spMkLst>
            <pc:docMk/>
            <pc:sldMk cId="1476817399" sldId="320"/>
            <ac:spMk id="2" creationId="{8F80E58D-99D5-ABE2-B08F-D47B9AD9411C}"/>
          </ac:spMkLst>
        </pc:spChg>
        <pc:spChg chg="mod">
          <ac:chgData name="Bruno Belucci Teixeira" userId="8f7dfa829da77040" providerId="LiveId" clId="{C6AE5AE8-DD25-407B-8192-F73D28B0AE96}" dt="2024-02-20T16:53:57.895" v="173"/>
          <ac:spMkLst>
            <pc:docMk/>
            <pc:sldMk cId="1476817399" sldId="320"/>
            <ac:spMk id="3" creationId="{B8FC4811-8B57-1D2E-AD05-2F546F95D4F5}"/>
          </ac:spMkLst>
        </pc:spChg>
        <pc:spChg chg="add mod">
          <ac:chgData name="Bruno Belucci Teixeira" userId="8f7dfa829da77040" providerId="LiveId" clId="{C6AE5AE8-DD25-407B-8192-F73D28B0AE96}" dt="2024-02-20T16:55:45.517" v="252" actId="1038"/>
          <ac:spMkLst>
            <pc:docMk/>
            <pc:sldMk cId="1476817399" sldId="320"/>
            <ac:spMk id="8" creationId="{1A461315-9210-59F9-E7AA-5B63DE0BD6AF}"/>
          </ac:spMkLst>
        </pc:spChg>
        <pc:picChg chg="add mod modCrop">
          <ac:chgData name="Bruno Belucci Teixeira" userId="8f7dfa829da77040" providerId="LiveId" clId="{C6AE5AE8-DD25-407B-8192-F73D28B0AE96}" dt="2024-02-20T16:55:40.829" v="250" actId="1038"/>
          <ac:picMkLst>
            <pc:docMk/>
            <pc:sldMk cId="1476817399" sldId="320"/>
            <ac:picMk id="5" creationId="{5A0CA7CF-C4A1-46FE-AE6D-9BA33DD25D6C}"/>
          </ac:picMkLst>
        </pc:picChg>
        <pc:picChg chg="add del mod modCrop">
          <ac:chgData name="Bruno Belucci Teixeira" userId="8f7dfa829da77040" providerId="LiveId" clId="{C6AE5AE8-DD25-407B-8192-F73D28B0AE96}" dt="2024-02-20T16:55:02.029" v="240" actId="478"/>
          <ac:picMkLst>
            <pc:docMk/>
            <pc:sldMk cId="1476817399" sldId="320"/>
            <ac:picMk id="7" creationId="{965055FF-5A6A-E5A8-56D4-AEEAAF5EC9DD}"/>
          </ac:picMkLst>
        </pc:picChg>
      </pc:sldChg>
      <pc:sldChg chg="addSp delSp modSp add mod">
        <pc:chgData name="Bruno Belucci Teixeira" userId="8f7dfa829da77040" providerId="LiveId" clId="{C6AE5AE8-DD25-407B-8192-F73D28B0AE96}" dt="2024-02-21T23:10:19.768" v="3664" actId="20577"/>
        <pc:sldMkLst>
          <pc:docMk/>
          <pc:sldMk cId="471529145" sldId="321"/>
        </pc:sldMkLst>
        <pc:spChg chg="mod">
          <ac:chgData name="Bruno Belucci Teixeira" userId="8f7dfa829da77040" providerId="LiveId" clId="{C6AE5AE8-DD25-407B-8192-F73D28B0AE96}" dt="2024-02-21T10:45:19.867" v="1706" actId="20577"/>
          <ac:spMkLst>
            <pc:docMk/>
            <pc:sldMk cId="471529145" sldId="321"/>
            <ac:spMk id="2" creationId="{0EA5731B-8A85-E4C4-7437-EB0284ED9CFF}"/>
          </ac:spMkLst>
        </pc:spChg>
        <pc:spChg chg="mod">
          <ac:chgData name="Bruno Belucci Teixeira" userId="8f7dfa829da77040" providerId="LiveId" clId="{C6AE5AE8-DD25-407B-8192-F73D28B0AE96}" dt="2024-02-21T23:10:03.950" v="3648" actId="20577"/>
          <ac:spMkLst>
            <pc:docMk/>
            <pc:sldMk cId="471529145" sldId="321"/>
            <ac:spMk id="9" creationId="{CEDBCC06-32CF-79E7-A8A3-521214F29A8C}"/>
          </ac:spMkLst>
        </pc:spChg>
        <pc:spChg chg="add del">
          <ac:chgData name="Bruno Belucci Teixeira" userId="8f7dfa829da77040" providerId="LiveId" clId="{C6AE5AE8-DD25-407B-8192-F73D28B0AE96}" dt="2024-02-20T18:29:11.531" v="468" actId="478"/>
          <ac:spMkLst>
            <pc:docMk/>
            <pc:sldMk cId="471529145" sldId="321"/>
            <ac:spMk id="10" creationId="{39C14A87-B332-8994-6C3F-96BD8BDF7763}"/>
          </ac:spMkLst>
        </pc:spChg>
        <pc:spChg chg="del mod">
          <ac:chgData name="Bruno Belucci Teixeira" userId="8f7dfa829da77040" providerId="LiveId" clId="{C6AE5AE8-DD25-407B-8192-F73D28B0AE96}" dt="2024-02-20T18:29:11.531" v="468" actId="478"/>
          <ac:spMkLst>
            <pc:docMk/>
            <pc:sldMk cId="471529145" sldId="321"/>
            <ac:spMk id="11" creationId="{8B7285B6-8152-FCDA-49B1-2FE981E176CF}"/>
          </ac:spMkLst>
        </pc:spChg>
        <pc:spChg chg="add del">
          <ac:chgData name="Bruno Belucci Teixeira" userId="8f7dfa829da77040" providerId="LiveId" clId="{C6AE5AE8-DD25-407B-8192-F73D28B0AE96}" dt="2024-02-20T18:29:11.531" v="468" actId="478"/>
          <ac:spMkLst>
            <pc:docMk/>
            <pc:sldMk cId="471529145" sldId="321"/>
            <ac:spMk id="12" creationId="{E8A76439-73D0-7DE4-3057-78CF02955E52}"/>
          </ac:spMkLst>
        </pc:spChg>
        <pc:spChg chg="add del">
          <ac:chgData name="Bruno Belucci Teixeira" userId="8f7dfa829da77040" providerId="LiveId" clId="{C6AE5AE8-DD25-407B-8192-F73D28B0AE96}" dt="2024-02-20T18:29:11.531" v="468" actId="478"/>
          <ac:spMkLst>
            <pc:docMk/>
            <pc:sldMk cId="471529145" sldId="321"/>
            <ac:spMk id="13" creationId="{A3AB7243-D10F-ABAE-DCFD-E55BF32A4E9C}"/>
          </ac:spMkLst>
        </pc:spChg>
        <pc:spChg chg="add del">
          <ac:chgData name="Bruno Belucci Teixeira" userId="8f7dfa829da77040" providerId="LiveId" clId="{C6AE5AE8-DD25-407B-8192-F73D28B0AE96}" dt="2024-02-20T18:29:11.531" v="468" actId="478"/>
          <ac:spMkLst>
            <pc:docMk/>
            <pc:sldMk cId="471529145" sldId="321"/>
            <ac:spMk id="14" creationId="{7F42E308-97BD-0CFD-3214-F730E28A66FB}"/>
          </ac:spMkLst>
        </pc:spChg>
        <pc:spChg chg="mod">
          <ac:chgData name="Bruno Belucci Teixeira" userId="8f7dfa829da77040" providerId="LiveId" clId="{C6AE5AE8-DD25-407B-8192-F73D28B0AE96}" dt="2024-02-21T23:10:08.854" v="3652" actId="20577"/>
          <ac:spMkLst>
            <pc:docMk/>
            <pc:sldMk cId="471529145" sldId="321"/>
            <ac:spMk id="15" creationId="{92BEE569-9C53-C21F-E9CC-B103DC244FFC}"/>
          </ac:spMkLst>
        </pc:spChg>
        <pc:spChg chg="mod">
          <ac:chgData name="Bruno Belucci Teixeira" userId="8f7dfa829da77040" providerId="LiveId" clId="{C6AE5AE8-DD25-407B-8192-F73D28B0AE96}" dt="2024-02-20T18:36:50.756" v="608" actId="1076"/>
          <ac:spMkLst>
            <pc:docMk/>
            <pc:sldMk cId="471529145" sldId="321"/>
            <ac:spMk id="16" creationId="{E8536011-CFE4-AA4F-57CF-2692FACDB96C}"/>
          </ac:spMkLst>
        </pc:spChg>
        <pc:spChg chg="del">
          <ac:chgData name="Bruno Belucci Teixeira" userId="8f7dfa829da77040" providerId="LiveId" clId="{C6AE5AE8-DD25-407B-8192-F73D28B0AE96}" dt="2024-02-20T18:29:11.531" v="468" actId="478"/>
          <ac:spMkLst>
            <pc:docMk/>
            <pc:sldMk cId="471529145" sldId="321"/>
            <ac:spMk id="17" creationId="{B5BF4573-943C-9BC4-7468-C69505B0680D}"/>
          </ac:spMkLst>
        </pc:spChg>
        <pc:spChg chg="mod">
          <ac:chgData name="Bruno Belucci Teixeira" userId="8f7dfa829da77040" providerId="LiveId" clId="{C6AE5AE8-DD25-407B-8192-F73D28B0AE96}" dt="2024-02-21T23:10:01.299" v="3646" actId="20577"/>
          <ac:spMkLst>
            <pc:docMk/>
            <pc:sldMk cId="471529145" sldId="321"/>
            <ac:spMk id="18" creationId="{49BB9A31-5313-5EE4-83C6-13CF6D9DC984}"/>
          </ac:spMkLst>
        </pc:spChg>
        <pc:spChg chg="add mod">
          <ac:chgData name="Bruno Belucci Teixeira" userId="8f7dfa829da77040" providerId="LiveId" clId="{C6AE5AE8-DD25-407B-8192-F73D28B0AE96}" dt="2024-02-20T18:30:37.223" v="503" actId="1076"/>
          <ac:spMkLst>
            <pc:docMk/>
            <pc:sldMk cId="471529145" sldId="321"/>
            <ac:spMk id="25" creationId="{832D9DD8-9440-4B89-58D3-4BDF1B00E923}"/>
          </ac:spMkLst>
        </pc:spChg>
        <pc:spChg chg="add mod">
          <ac:chgData name="Bruno Belucci Teixeira" userId="8f7dfa829da77040" providerId="LiveId" clId="{C6AE5AE8-DD25-407B-8192-F73D28B0AE96}" dt="2024-02-21T23:10:10.629" v="3654" actId="20577"/>
          <ac:spMkLst>
            <pc:docMk/>
            <pc:sldMk cId="471529145" sldId="321"/>
            <ac:spMk id="29" creationId="{36B49649-C8B2-DFEE-127A-45AB3CB5BFC2}"/>
          </ac:spMkLst>
        </pc:spChg>
        <pc:spChg chg="add mod">
          <ac:chgData name="Bruno Belucci Teixeira" userId="8f7dfa829da77040" providerId="LiveId" clId="{C6AE5AE8-DD25-407B-8192-F73D28B0AE96}" dt="2024-02-21T23:10:15.193" v="3658" actId="20577"/>
          <ac:spMkLst>
            <pc:docMk/>
            <pc:sldMk cId="471529145" sldId="321"/>
            <ac:spMk id="31" creationId="{1BD12A04-AA68-25F3-AEF4-63A914B652F9}"/>
          </ac:spMkLst>
        </pc:spChg>
        <pc:spChg chg="add mod">
          <ac:chgData name="Bruno Belucci Teixeira" userId="8f7dfa829da77040" providerId="LiveId" clId="{C6AE5AE8-DD25-407B-8192-F73D28B0AE96}" dt="2024-02-21T23:10:17.856" v="3662" actId="20577"/>
          <ac:spMkLst>
            <pc:docMk/>
            <pc:sldMk cId="471529145" sldId="321"/>
            <ac:spMk id="36" creationId="{93297FAF-D980-80E8-4049-5CAA72C34CF4}"/>
          </ac:spMkLst>
        </pc:spChg>
        <pc:spChg chg="add mod">
          <ac:chgData name="Bruno Belucci Teixeira" userId="8f7dfa829da77040" providerId="LiveId" clId="{C6AE5AE8-DD25-407B-8192-F73D28B0AE96}" dt="2024-02-21T23:10:19.768" v="3664" actId="20577"/>
          <ac:spMkLst>
            <pc:docMk/>
            <pc:sldMk cId="471529145" sldId="321"/>
            <ac:spMk id="37" creationId="{1FCF5105-B68D-3D36-DCD7-061C5DE3389A}"/>
          </ac:spMkLst>
        </pc:spChg>
        <pc:spChg chg="add mod">
          <ac:chgData name="Bruno Belucci Teixeira" userId="8f7dfa829da77040" providerId="LiveId" clId="{C6AE5AE8-DD25-407B-8192-F73D28B0AE96}" dt="2024-02-20T18:47:03.510" v="691" actId="6549"/>
          <ac:spMkLst>
            <pc:docMk/>
            <pc:sldMk cId="471529145" sldId="321"/>
            <ac:spMk id="45" creationId="{30364F87-2038-72BF-A6D8-A3080907FFE5}"/>
          </ac:spMkLst>
        </pc:spChg>
        <pc:spChg chg="mod">
          <ac:chgData name="Bruno Belucci Teixeira" userId="8f7dfa829da77040" providerId="LiveId" clId="{C6AE5AE8-DD25-407B-8192-F73D28B0AE96}" dt="2024-02-21T10:45:05.033" v="1677" actId="20577"/>
          <ac:spMkLst>
            <pc:docMk/>
            <pc:sldMk cId="471529145" sldId="321"/>
            <ac:spMk id="61" creationId="{130BA778-328E-DFCB-5150-E0FBCB26BA91}"/>
          </ac:spMkLst>
        </pc:spChg>
        <pc:cxnChg chg="mod">
          <ac:chgData name="Bruno Belucci Teixeira" userId="8f7dfa829da77040" providerId="LiveId" clId="{C6AE5AE8-DD25-407B-8192-F73D28B0AE96}" dt="2024-02-20T18:36:15.477" v="600" actId="14100"/>
          <ac:cxnSpMkLst>
            <pc:docMk/>
            <pc:sldMk cId="471529145" sldId="321"/>
            <ac:cxnSpMk id="5" creationId="{D4F61B2C-6A0F-E1E7-92EF-A9762E2697E8}"/>
          </ac:cxnSpMkLst>
        </pc:cxnChg>
        <pc:cxnChg chg="mod">
          <ac:chgData name="Bruno Belucci Teixeira" userId="8f7dfa829da77040" providerId="LiveId" clId="{C6AE5AE8-DD25-407B-8192-F73D28B0AE96}" dt="2024-02-20T18:21:51.151" v="361" actId="1037"/>
          <ac:cxnSpMkLst>
            <pc:docMk/>
            <pc:sldMk cId="471529145" sldId="321"/>
            <ac:cxnSpMk id="7" creationId="{2D8655AC-629D-45A4-878E-8928EAFE83F6}"/>
          </ac:cxnSpMkLst>
        </pc:cxnChg>
        <pc:cxnChg chg="add mod">
          <ac:chgData name="Bruno Belucci Teixeira" userId="8f7dfa829da77040" providerId="LiveId" clId="{C6AE5AE8-DD25-407B-8192-F73D28B0AE96}" dt="2024-02-21T10:45:25.426" v="1707" actId="14100"/>
          <ac:cxnSpMkLst>
            <pc:docMk/>
            <pc:sldMk cId="471529145" sldId="321"/>
            <ac:cxnSpMk id="22" creationId="{C5AACFB8-F415-47B2-8837-51558019AA17}"/>
          </ac:cxnSpMkLst>
        </pc:cxnChg>
        <pc:cxnChg chg="add mod">
          <ac:chgData name="Bruno Belucci Teixeira" userId="8f7dfa829da77040" providerId="LiveId" clId="{C6AE5AE8-DD25-407B-8192-F73D28B0AE96}" dt="2024-02-20T18:30:37.223" v="503" actId="1076"/>
          <ac:cxnSpMkLst>
            <pc:docMk/>
            <pc:sldMk cId="471529145" sldId="321"/>
            <ac:cxnSpMk id="26" creationId="{59BE8253-3B38-3BE4-D1AD-58549A24399E}"/>
          </ac:cxnSpMkLst>
        </pc:cxnChg>
        <pc:cxnChg chg="add mod">
          <ac:chgData name="Bruno Belucci Teixeira" userId="8f7dfa829da77040" providerId="LiveId" clId="{C6AE5AE8-DD25-407B-8192-F73D28B0AE96}" dt="2024-02-20T18:37:13.475" v="630" actId="1076"/>
          <ac:cxnSpMkLst>
            <pc:docMk/>
            <pc:sldMk cId="471529145" sldId="321"/>
            <ac:cxnSpMk id="30" creationId="{89762B0D-CEF8-8850-920D-121AF7895224}"/>
          </ac:cxnSpMkLst>
        </pc:cxnChg>
        <pc:cxnChg chg="del mod">
          <ac:chgData name="Bruno Belucci Teixeira" userId="8f7dfa829da77040" providerId="LiveId" clId="{C6AE5AE8-DD25-407B-8192-F73D28B0AE96}" dt="2024-02-20T18:31:36.215" v="514" actId="478"/>
          <ac:cxnSpMkLst>
            <pc:docMk/>
            <pc:sldMk cId="471529145" sldId="321"/>
            <ac:cxnSpMk id="34" creationId="{B2127A9E-FBB5-2553-BBB9-B52A0B27086F}"/>
          </ac:cxnSpMkLst>
        </pc:cxnChg>
        <pc:cxnChg chg="add">
          <ac:chgData name="Bruno Belucci Teixeira" userId="8f7dfa829da77040" providerId="LiveId" clId="{C6AE5AE8-DD25-407B-8192-F73D28B0AE96}" dt="2024-02-20T18:36:23.749" v="601" actId="11529"/>
          <ac:cxnSpMkLst>
            <pc:docMk/>
            <pc:sldMk cId="471529145" sldId="321"/>
            <ac:cxnSpMk id="35" creationId="{9A40177E-AAA0-349E-2CA9-2BC4F8F721A9}"/>
          </ac:cxnSpMkLst>
        </pc:cxnChg>
        <pc:cxnChg chg="mod">
          <ac:chgData name="Bruno Belucci Teixeira" userId="8f7dfa829da77040" providerId="LiveId" clId="{C6AE5AE8-DD25-407B-8192-F73D28B0AE96}" dt="2024-02-20T18:36:33.427" v="603" actId="1076"/>
          <ac:cxnSpMkLst>
            <pc:docMk/>
            <pc:sldMk cId="471529145" sldId="321"/>
            <ac:cxnSpMk id="38" creationId="{C1DD3DD2-B0EF-E125-E420-9A5BC4A4692D}"/>
          </ac:cxnSpMkLst>
        </pc:cxnChg>
        <pc:cxnChg chg="mod">
          <ac:chgData name="Bruno Belucci Teixeira" userId="8f7dfa829da77040" providerId="LiveId" clId="{C6AE5AE8-DD25-407B-8192-F73D28B0AE96}" dt="2024-02-20T18:36:27.187" v="602" actId="1076"/>
          <ac:cxnSpMkLst>
            <pc:docMk/>
            <pc:sldMk cId="471529145" sldId="321"/>
            <ac:cxnSpMk id="39" creationId="{EEBC4358-D7DB-EF1C-2B84-E9F4C2179BAB}"/>
          </ac:cxnSpMkLst>
        </pc:cxnChg>
        <pc:cxnChg chg="add mod">
          <ac:chgData name="Bruno Belucci Teixeira" userId="8f7dfa829da77040" providerId="LiveId" clId="{C6AE5AE8-DD25-407B-8192-F73D28B0AE96}" dt="2024-02-20T18:44:27.419" v="657" actId="14100"/>
          <ac:cxnSpMkLst>
            <pc:docMk/>
            <pc:sldMk cId="471529145" sldId="321"/>
            <ac:cxnSpMk id="40" creationId="{AC8DD0AB-2ABD-11E4-CFFC-877ED445B271}"/>
          </ac:cxnSpMkLst>
        </pc:cxnChg>
        <pc:cxnChg chg="del mod">
          <ac:chgData name="Bruno Belucci Teixeira" userId="8f7dfa829da77040" providerId="LiveId" clId="{C6AE5AE8-DD25-407B-8192-F73D28B0AE96}" dt="2024-02-20T18:37:22.041" v="633" actId="478"/>
          <ac:cxnSpMkLst>
            <pc:docMk/>
            <pc:sldMk cId="471529145" sldId="321"/>
            <ac:cxnSpMk id="42" creationId="{BB3BE9BB-6C40-9DF3-F4CE-E7D26F343AE1}"/>
          </ac:cxnSpMkLst>
        </pc:cxnChg>
        <pc:cxnChg chg="add mod">
          <ac:chgData name="Bruno Belucci Teixeira" userId="8f7dfa829da77040" providerId="LiveId" clId="{C6AE5AE8-DD25-407B-8192-F73D28B0AE96}" dt="2024-02-20T18:45:34.002" v="672" actId="1076"/>
          <ac:cxnSpMkLst>
            <pc:docMk/>
            <pc:sldMk cId="471529145" sldId="321"/>
            <ac:cxnSpMk id="43" creationId="{A722343A-CBB0-9AFA-9FD0-0E74FA9D6803}"/>
          </ac:cxnSpMkLst>
        </pc:cxnChg>
        <pc:cxnChg chg="del">
          <ac:chgData name="Bruno Belucci Teixeira" userId="8f7dfa829da77040" providerId="LiveId" clId="{C6AE5AE8-DD25-407B-8192-F73D28B0AE96}" dt="2024-02-20T18:29:27.340" v="478" actId="478"/>
          <ac:cxnSpMkLst>
            <pc:docMk/>
            <pc:sldMk cId="471529145" sldId="321"/>
            <ac:cxnSpMk id="44" creationId="{0D8D578C-2701-45C3-3ABF-BA0A8E3545ED}"/>
          </ac:cxnSpMkLst>
        </pc:cxnChg>
        <pc:cxnChg chg="del mod">
          <ac:chgData name="Bruno Belucci Teixeira" userId="8f7dfa829da77040" providerId="LiveId" clId="{C6AE5AE8-DD25-407B-8192-F73D28B0AE96}" dt="2024-02-20T18:44:18.673" v="655" actId="478"/>
          <ac:cxnSpMkLst>
            <pc:docMk/>
            <pc:sldMk cId="471529145" sldId="321"/>
            <ac:cxnSpMk id="50" creationId="{52A4BA72-490D-B006-6BC8-51C282C6EBF8}"/>
          </ac:cxnSpMkLst>
        </pc:cxnChg>
        <pc:cxnChg chg="mod">
          <ac:chgData name="Bruno Belucci Teixeira" userId="8f7dfa829da77040" providerId="LiveId" clId="{C6AE5AE8-DD25-407B-8192-F73D28B0AE96}" dt="2024-02-20T18:36:44.651" v="607" actId="1038"/>
          <ac:cxnSpMkLst>
            <pc:docMk/>
            <pc:sldMk cId="471529145" sldId="321"/>
            <ac:cxnSpMk id="51" creationId="{EE0B2C40-B9AE-089E-0B71-89AF26D1ED37}"/>
          </ac:cxnSpMkLst>
        </pc:cxnChg>
        <pc:cxnChg chg="mod">
          <ac:chgData name="Bruno Belucci Teixeira" userId="8f7dfa829da77040" providerId="LiveId" clId="{C6AE5AE8-DD25-407B-8192-F73D28B0AE96}" dt="2024-02-20T18:37:07.096" v="629" actId="1038"/>
          <ac:cxnSpMkLst>
            <pc:docMk/>
            <pc:sldMk cId="471529145" sldId="321"/>
            <ac:cxnSpMk id="56" creationId="{D18E2D68-8673-4204-EFA6-575B91213D0A}"/>
          </ac:cxnSpMkLst>
        </pc:cxnChg>
        <pc:cxnChg chg="del">
          <ac:chgData name="Bruno Belucci Teixeira" userId="8f7dfa829da77040" providerId="LiveId" clId="{C6AE5AE8-DD25-407B-8192-F73D28B0AE96}" dt="2024-02-20T18:37:19.625" v="632" actId="478"/>
          <ac:cxnSpMkLst>
            <pc:docMk/>
            <pc:sldMk cId="471529145" sldId="321"/>
            <ac:cxnSpMk id="57" creationId="{D529904E-E1BC-D503-28FF-CE537FC336A9}"/>
          </ac:cxnSpMkLst>
        </pc:cxnChg>
        <pc:cxnChg chg="mod">
          <ac:chgData name="Bruno Belucci Teixeira" userId="8f7dfa829da77040" providerId="LiveId" clId="{C6AE5AE8-DD25-407B-8192-F73D28B0AE96}" dt="2024-02-20T18:29:11.531" v="468" actId="478"/>
          <ac:cxnSpMkLst>
            <pc:docMk/>
            <pc:sldMk cId="471529145" sldId="321"/>
            <ac:cxnSpMk id="58" creationId="{8897CC57-BEE3-65CD-8F9A-038EFACF9F22}"/>
          </ac:cxnSpMkLst>
        </pc:cxnChg>
        <pc:cxnChg chg="mod">
          <ac:chgData name="Bruno Belucci Teixeira" userId="8f7dfa829da77040" providerId="LiveId" clId="{C6AE5AE8-DD25-407B-8192-F73D28B0AE96}" dt="2024-02-20T18:38:08.340" v="635" actId="1076"/>
          <ac:cxnSpMkLst>
            <pc:docMk/>
            <pc:sldMk cId="471529145" sldId="321"/>
            <ac:cxnSpMk id="60" creationId="{957C56E5-E8BF-EF92-02B2-F7CF3B41E068}"/>
          </ac:cxnSpMkLst>
        </pc:cxnChg>
      </pc:sldChg>
      <pc:sldChg chg="addSp delSp modSp new del mod">
        <pc:chgData name="Bruno Belucci Teixeira" userId="8f7dfa829da77040" providerId="LiveId" clId="{C6AE5AE8-DD25-407B-8192-F73D28B0AE96}" dt="2024-02-21T10:28:18.827" v="1364" actId="47"/>
        <pc:sldMkLst>
          <pc:docMk/>
          <pc:sldMk cId="3660142926" sldId="322"/>
        </pc:sldMkLst>
        <pc:spChg chg="mod">
          <ac:chgData name="Bruno Belucci Teixeira" userId="8f7dfa829da77040" providerId="LiveId" clId="{C6AE5AE8-DD25-407B-8192-F73D28B0AE96}" dt="2024-02-21T09:19:43.145" v="737" actId="20577"/>
          <ac:spMkLst>
            <pc:docMk/>
            <pc:sldMk cId="3660142926" sldId="322"/>
            <ac:spMk id="2" creationId="{10BABE30-F796-5983-4B35-A75EC7058363}"/>
          </ac:spMkLst>
        </pc:spChg>
        <pc:spChg chg="mod">
          <ac:chgData name="Bruno Belucci Teixeira" userId="8f7dfa829da77040" providerId="LiveId" clId="{C6AE5AE8-DD25-407B-8192-F73D28B0AE96}" dt="2024-02-21T09:19:34.701" v="705" actId="20577"/>
          <ac:spMkLst>
            <pc:docMk/>
            <pc:sldMk cId="3660142926" sldId="322"/>
            <ac:spMk id="3" creationId="{8076E650-FDB6-C9BE-AB58-40B8040A9A42}"/>
          </ac:spMkLst>
        </pc:spChg>
        <pc:spChg chg="add del mod">
          <ac:chgData name="Bruno Belucci Teixeira" userId="8f7dfa829da77040" providerId="LiveId" clId="{C6AE5AE8-DD25-407B-8192-F73D28B0AE96}" dt="2024-02-21T09:53:27.585" v="969" actId="478"/>
          <ac:spMkLst>
            <pc:docMk/>
            <pc:sldMk cId="3660142926" sldId="322"/>
            <ac:spMk id="4" creationId="{C151592F-F232-0353-1B25-688544390A29}"/>
          </ac:spMkLst>
        </pc:spChg>
        <pc:spChg chg="add del mod">
          <ac:chgData name="Bruno Belucci Teixeira" userId="8f7dfa829da77040" providerId="LiveId" clId="{C6AE5AE8-DD25-407B-8192-F73D28B0AE96}" dt="2024-02-21T09:53:27.585" v="969" actId="478"/>
          <ac:spMkLst>
            <pc:docMk/>
            <pc:sldMk cId="3660142926" sldId="322"/>
            <ac:spMk id="7" creationId="{4DB47155-5AEA-D15A-6081-89846244D8E3}"/>
          </ac:spMkLst>
        </pc:spChg>
        <pc:spChg chg="add del mod">
          <ac:chgData name="Bruno Belucci Teixeira" userId="8f7dfa829da77040" providerId="LiveId" clId="{C6AE5AE8-DD25-407B-8192-F73D28B0AE96}" dt="2024-02-21T09:53:27.585" v="969" actId="478"/>
          <ac:spMkLst>
            <pc:docMk/>
            <pc:sldMk cId="3660142926" sldId="322"/>
            <ac:spMk id="11" creationId="{08A1159D-9757-43FB-60EA-46480A0714CA}"/>
          </ac:spMkLst>
        </pc:spChg>
        <pc:spChg chg="add del">
          <ac:chgData name="Bruno Belucci Teixeira" userId="8f7dfa829da77040" providerId="LiveId" clId="{C6AE5AE8-DD25-407B-8192-F73D28B0AE96}" dt="2024-02-21T09:37:27.309" v="806" actId="478"/>
          <ac:spMkLst>
            <pc:docMk/>
            <pc:sldMk cId="3660142926" sldId="322"/>
            <ac:spMk id="37" creationId="{F09DE928-FE5A-6A6E-849C-18AFE3DF45FD}"/>
          </ac:spMkLst>
        </pc:spChg>
        <pc:spChg chg="add del">
          <ac:chgData name="Bruno Belucci Teixeira" userId="8f7dfa829da77040" providerId="LiveId" clId="{C6AE5AE8-DD25-407B-8192-F73D28B0AE96}" dt="2024-02-21T09:38:02.421" v="808" actId="478"/>
          <ac:spMkLst>
            <pc:docMk/>
            <pc:sldMk cId="3660142926" sldId="322"/>
            <ac:spMk id="38" creationId="{3C0D9953-FA12-74B5-945A-1A884C3CE76F}"/>
          </ac:spMkLst>
        </pc:spChg>
        <pc:spChg chg="add del mod">
          <ac:chgData name="Bruno Belucci Teixeira" userId="8f7dfa829da77040" providerId="LiveId" clId="{C6AE5AE8-DD25-407B-8192-F73D28B0AE96}" dt="2024-02-21T09:53:27.585" v="969" actId="478"/>
          <ac:spMkLst>
            <pc:docMk/>
            <pc:sldMk cId="3660142926" sldId="322"/>
            <ac:spMk id="57" creationId="{D96E0EB0-7673-1BBD-B075-0FDF821CD0C0}"/>
          </ac:spMkLst>
        </pc:spChg>
        <pc:spChg chg="add mod">
          <ac:chgData name="Bruno Belucci Teixeira" userId="8f7dfa829da77040" providerId="LiveId" clId="{C6AE5AE8-DD25-407B-8192-F73D28B0AE96}" dt="2024-02-21T09:48:33.078" v="923" actId="1076"/>
          <ac:spMkLst>
            <pc:docMk/>
            <pc:sldMk cId="3660142926" sldId="322"/>
            <ac:spMk id="64" creationId="{C1722EAC-FBC1-9AEC-AF0D-011C58FAFB86}"/>
          </ac:spMkLst>
        </pc:spChg>
        <pc:spChg chg="add mod">
          <ac:chgData name="Bruno Belucci Teixeira" userId="8f7dfa829da77040" providerId="LiveId" clId="{C6AE5AE8-DD25-407B-8192-F73D28B0AE96}" dt="2024-02-21T09:45:55.992" v="901" actId="1076"/>
          <ac:spMkLst>
            <pc:docMk/>
            <pc:sldMk cId="3660142926" sldId="322"/>
            <ac:spMk id="66" creationId="{CC20160F-0559-2105-234B-FF6EE17C8B44}"/>
          </ac:spMkLst>
        </pc:spChg>
        <pc:spChg chg="add del mod">
          <ac:chgData name="Bruno Belucci Teixeira" userId="8f7dfa829da77040" providerId="LiveId" clId="{C6AE5AE8-DD25-407B-8192-F73D28B0AE96}" dt="2024-02-21T09:45:41.803" v="899" actId="478"/>
          <ac:spMkLst>
            <pc:docMk/>
            <pc:sldMk cId="3660142926" sldId="322"/>
            <ac:spMk id="68" creationId="{93C96BA4-4A26-3558-A5E1-9C94D83B2AD9}"/>
          </ac:spMkLst>
        </pc:spChg>
        <pc:spChg chg="add del mod">
          <ac:chgData name="Bruno Belucci Teixeira" userId="8f7dfa829da77040" providerId="LiveId" clId="{C6AE5AE8-DD25-407B-8192-F73D28B0AE96}" dt="2024-02-21T09:45:41.803" v="899" actId="478"/>
          <ac:spMkLst>
            <pc:docMk/>
            <pc:sldMk cId="3660142926" sldId="322"/>
            <ac:spMk id="71" creationId="{AE3925E8-4458-1AEA-C9A8-0C6D90903C54}"/>
          </ac:spMkLst>
        </pc:spChg>
        <pc:spChg chg="add mod">
          <ac:chgData name="Bruno Belucci Teixeira" userId="8f7dfa829da77040" providerId="LiveId" clId="{C6AE5AE8-DD25-407B-8192-F73D28B0AE96}" dt="2024-02-21T09:48:28.814" v="922" actId="1076"/>
          <ac:spMkLst>
            <pc:docMk/>
            <pc:sldMk cId="3660142926" sldId="322"/>
            <ac:spMk id="74" creationId="{F0ADFF66-A69F-5B03-468E-13F56B7A811E}"/>
          </ac:spMkLst>
        </pc:spChg>
        <pc:spChg chg="add mod">
          <ac:chgData name="Bruno Belucci Teixeira" userId="8f7dfa829da77040" providerId="LiveId" clId="{C6AE5AE8-DD25-407B-8192-F73D28B0AE96}" dt="2024-02-21T09:48:25.800" v="921" actId="1076"/>
          <ac:spMkLst>
            <pc:docMk/>
            <pc:sldMk cId="3660142926" sldId="322"/>
            <ac:spMk id="75" creationId="{69F8A5A6-FADA-62A5-D46C-429554FE99B5}"/>
          </ac:spMkLst>
        </pc:spChg>
        <pc:spChg chg="add mod">
          <ac:chgData name="Bruno Belucci Teixeira" userId="8f7dfa829da77040" providerId="LiveId" clId="{C6AE5AE8-DD25-407B-8192-F73D28B0AE96}" dt="2024-02-21T09:48:41.310" v="925" actId="1076"/>
          <ac:spMkLst>
            <pc:docMk/>
            <pc:sldMk cId="3660142926" sldId="322"/>
            <ac:spMk id="80" creationId="{C92F5282-C301-CEDA-B072-C566B62BD371}"/>
          </ac:spMkLst>
        </pc:spChg>
        <pc:spChg chg="add mod">
          <ac:chgData name="Bruno Belucci Teixeira" userId="8f7dfa829da77040" providerId="LiveId" clId="{C6AE5AE8-DD25-407B-8192-F73D28B0AE96}" dt="2024-02-21T09:48:58.982" v="928" actId="1076"/>
          <ac:spMkLst>
            <pc:docMk/>
            <pc:sldMk cId="3660142926" sldId="322"/>
            <ac:spMk id="81" creationId="{2EBBBC10-41DE-1802-7C6D-FA8FB3222CE5}"/>
          </ac:spMkLst>
        </pc:spChg>
        <pc:spChg chg="add mod">
          <ac:chgData name="Bruno Belucci Teixeira" userId="8f7dfa829da77040" providerId="LiveId" clId="{C6AE5AE8-DD25-407B-8192-F73D28B0AE96}" dt="2024-02-21T09:48:12.017" v="919" actId="1076"/>
          <ac:spMkLst>
            <pc:docMk/>
            <pc:sldMk cId="3660142926" sldId="322"/>
            <ac:spMk id="83" creationId="{393E0927-58B4-3A5F-831B-E0F77A034BB2}"/>
          </ac:spMkLst>
        </pc:spChg>
        <pc:spChg chg="add mod">
          <ac:chgData name="Bruno Belucci Teixeira" userId="8f7dfa829da77040" providerId="LiveId" clId="{C6AE5AE8-DD25-407B-8192-F73D28B0AE96}" dt="2024-02-21T09:50:58.679" v="945" actId="1076"/>
          <ac:spMkLst>
            <pc:docMk/>
            <pc:sldMk cId="3660142926" sldId="322"/>
            <ac:spMk id="93" creationId="{0038E0BA-F25A-4D31-4AAE-C2C56124B0AB}"/>
          </ac:spMkLst>
        </pc:spChg>
        <pc:cxnChg chg="add del mod">
          <ac:chgData name="Bruno Belucci Teixeira" userId="8f7dfa829da77040" providerId="LiveId" clId="{C6AE5AE8-DD25-407B-8192-F73D28B0AE96}" dt="2024-02-21T09:53:27.585" v="969" actId="478"/>
          <ac:cxnSpMkLst>
            <pc:docMk/>
            <pc:sldMk cId="3660142926" sldId="322"/>
            <ac:cxnSpMk id="6" creationId="{CEDD3786-56F3-AE66-8C99-CB14F59A09D9}"/>
          </ac:cxnSpMkLst>
        </pc:cxnChg>
        <pc:cxnChg chg="add del mod">
          <ac:chgData name="Bruno Belucci Teixeira" userId="8f7dfa829da77040" providerId="LiveId" clId="{C6AE5AE8-DD25-407B-8192-F73D28B0AE96}" dt="2024-02-21T09:53:27.585" v="969" actId="478"/>
          <ac:cxnSpMkLst>
            <pc:docMk/>
            <pc:sldMk cId="3660142926" sldId="322"/>
            <ac:cxnSpMk id="10" creationId="{BB260177-F880-7BA4-B2EA-6A3ACBAD6C0F}"/>
          </ac:cxnSpMkLst>
        </pc:cxnChg>
        <pc:cxnChg chg="add del mod">
          <ac:chgData name="Bruno Belucci Teixeira" userId="8f7dfa829da77040" providerId="LiveId" clId="{C6AE5AE8-DD25-407B-8192-F73D28B0AE96}" dt="2024-02-21T09:35:22.948" v="785" actId="11529"/>
          <ac:cxnSpMkLst>
            <pc:docMk/>
            <pc:sldMk cId="3660142926" sldId="322"/>
            <ac:cxnSpMk id="13" creationId="{9D4893D8-B218-7922-8C1E-43953899A288}"/>
          </ac:cxnSpMkLst>
        </pc:cxnChg>
        <pc:cxnChg chg="add del mod">
          <ac:chgData name="Bruno Belucci Teixeira" userId="8f7dfa829da77040" providerId="LiveId" clId="{C6AE5AE8-DD25-407B-8192-F73D28B0AE96}" dt="2024-02-21T09:35:44.679" v="789" actId="11529"/>
          <ac:cxnSpMkLst>
            <pc:docMk/>
            <pc:sldMk cId="3660142926" sldId="322"/>
            <ac:cxnSpMk id="21" creationId="{4047D89D-E8A4-0FE7-AA01-8003F3E7B34C}"/>
          </ac:cxnSpMkLst>
        </pc:cxnChg>
        <pc:cxnChg chg="add del">
          <ac:chgData name="Bruno Belucci Teixeira" userId="8f7dfa829da77040" providerId="LiveId" clId="{C6AE5AE8-DD25-407B-8192-F73D28B0AE96}" dt="2024-02-21T09:35:51.570" v="791" actId="11529"/>
          <ac:cxnSpMkLst>
            <pc:docMk/>
            <pc:sldMk cId="3660142926" sldId="322"/>
            <ac:cxnSpMk id="24" creationId="{B469E0DB-2B17-EB80-B36C-F1195A27951B}"/>
          </ac:cxnSpMkLst>
        </pc:cxnChg>
        <pc:cxnChg chg="add del mod">
          <ac:chgData name="Bruno Belucci Teixeira" userId="8f7dfa829da77040" providerId="LiveId" clId="{C6AE5AE8-DD25-407B-8192-F73D28B0AE96}" dt="2024-02-21T09:37:13.252" v="804" actId="478"/>
          <ac:cxnSpMkLst>
            <pc:docMk/>
            <pc:sldMk cId="3660142926" sldId="322"/>
            <ac:cxnSpMk id="26" creationId="{D493D790-591C-03E7-D3DD-7CFBE3F93A7B}"/>
          </ac:cxnSpMkLst>
        </pc:cxnChg>
        <pc:cxnChg chg="add del mod">
          <ac:chgData name="Bruno Belucci Teixeira" userId="8f7dfa829da77040" providerId="LiveId" clId="{C6AE5AE8-DD25-407B-8192-F73D28B0AE96}" dt="2024-02-21T09:38:51.650" v="820" actId="478"/>
          <ac:cxnSpMkLst>
            <pc:docMk/>
            <pc:sldMk cId="3660142926" sldId="322"/>
            <ac:cxnSpMk id="40" creationId="{5F08CC56-2B6E-F29D-686C-5E9CEB1A0CE2}"/>
          </ac:cxnSpMkLst>
        </pc:cxnChg>
        <pc:cxnChg chg="add del mod">
          <ac:chgData name="Bruno Belucci Teixeira" userId="8f7dfa829da77040" providerId="LiveId" clId="{C6AE5AE8-DD25-407B-8192-F73D28B0AE96}" dt="2024-02-21T09:53:27.585" v="969" actId="478"/>
          <ac:cxnSpMkLst>
            <pc:docMk/>
            <pc:sldMk cId="3660142926" sldId="322"/>
            <ac:cxnSpMk id="52" creationId="{3D680D3F-10A6-4464-6377-98AE6B51BC59}"/>
          </ac:cxnSpMkLst>
        </pc:cxnChg>
        <pc:cxnChg chg="add del mod">
          <ac:chgData name="Bruno Belucci Teixeira" userId="8f7dfa829da77040" providerId="LiveId" clId="{C6AE5AE8-DD25-407B-8192-F73D28B0AE96}" dt="2024-02-21T09:41:22.506" v="840" actId="478"/>
          <ac:cxnSpMkLst>
            <pc:docMk/>
            <pc:sldMk cId="3660142926" sldId="322"/>
            <ac:cxnSpMk id="54" creationId="{CDB8D10F-F0F9-DD3F-ED83-52ECEE619903}"/>
          </ac:cxnSpMkLst>
        </pc:cxnChg>
        <pc:cxnChg chg="add del mod">
          <ac:chgData name="Bruno Belucci Teixeira" userId="8f7dfa829da77040" providerId="LiveId" clId="{C6AE5AE8-DD25-407B-8192-F73D28B0AE96}" dt="2024-02-21T09:53:27.585" v="969" actId="478"/>
          <ac:cxnSpMkLst>
            <pc:docMk/>
            <pc:sldMk cId="3660142926" sldId="322"/>
            <ac:cxnSpMk id="56" creationId="{30AA59A1-825F-ED0A-6E53-C9BB57C4A219}"/>
          </ac:cxnSpMkLst>
        </pc:cxnChg>
        <pc:cxnChg chg="add del mod">
          <ac:chgData name="Bruno Belucci Teixeira" userId="8f7dfa829da77040" providerId="LiveId" clId="{C6AE5AE8-DD25-407B-8192-F73D28B0AE96}" dt="2024-02-21T09:53:27.585" v="969" actId="478"/>
          <ac:cxnSpMkLst>
            <pc:docMk/>
            <pc:sldMk cId="3660142926" sldId="322"/>
            <ac:cxnSpMk id="60" creationId="{627F535E-E8D7-FA4A-279F-ED8AEADCE3BD}"/>
          </ac:cxnSpMkLst>
        </pc:cxnChg>
        <pc:cxnChg chg="add del mod">
          <ac:chgData name="Bruno Belucci Teixeira" userId="8f7dfa829da77040" providerId="LiveId" clId="{C6AE5AE8-DD25-407B-8192-F73D28B0AE96}" dt="2024-02-21T09:53:27.585" v="969" actId="478"/>
          <ac:cxnSpMkLst>
            <pc:docMk/>
            <pc:sldMk cId="3660142926" sldId="322"/>
            <ac:cxnSpMk id="62" creationId="{998DB8FB-E7C0-CF29-5F49-2F9485C7649B}"/>
          </ac:cxnSpMkLst>
        </pc:cxnChg>
        <pc:cxnChg chg="add del mod">
          <ac:chgData name="Bruno Belucci Teixeira" userId="8f7dfa829da77040" providerId="LiveId" clId="{C6AE5AE8-DD25-407B-8192-F73D28B0AE96}" dt="2024-02-21T09:45:41.803" v="899" actId="478"/>
          <ac:cxnSpMkLst>
            <pc:docMk/>
            <pc:sldMk cId="3660142926" sldId="322"/>
            <ac:cxnSpMk id="65" creationId="{5BFEDDEE-9700-6505-45F1-725A17ED690A}"/>
          </ac:cxnSpMkLst>
        </pc:cxnChg>
        <pc:cxnChg chg="add del mod">
          <ac:chgData name="Bruno Belucci Teixeira" userId="8f7dfa829da77040" providerId="LiveId" clId="{C6AE5AE8-DD25-407B-8192-F73D28B0AE96}" dt="2024-02-21T09:45:41.803" v="899" actId="478"/>
          <ac:cxnSpMkLst>
            <pc:docMk/>
            <pc:sldMk cId="3660142926" sldId="322"/>
            <ac:cxnSpMk id="67" creationId="{2EE18CA3-4FDC-898C-AE65-ED69947FD6DC}"/>
          </ac:cxnSpMkLst>
        </pc:cxnChg>
        <pc:cxnChg chg="add del mod">
          <ac:chgData name="Bruno Belucci Teixeira" userId="8f7dfa829da77040" providerId="LiveId" clId="{C6AE5AE8-DD25-407B-8192-F73D28B0AE96}" dt="2024-02-21T09:45:41.803" v="899" actId="478"/>
          <ac:cxnSpMkLst>
            <pc:docMk/>
            <pc:sldMk cId="3660142926" sldId="322"/>
            <ac:cxnSpMk id="69" creationId="{B0496ABD-2D7F-FC2F-143E-315B568A9753}"/>
          </ac:cxnSpMkLst>
        </pc:cxnChg>
        <pc:cxnChg chg="add del mod">
          <ac:chgData name="Bruno Belucci Teixeira" userId="8f7dfa829da77040" providerId="LiveId" clId="{C6AE5AE8-DD25-407B-8192-F73D28B0AE96}" dt="2024-02-21T09:45:41.803" v="899" actId="478"/>
          <ac:cxnSpMkLst>
            <pc:docMk/>
            <pc:sldMk cId="3660142926" sldId="322"/>
            <ac:cxnSpMk id="70" creationId="{AA91FC4A-FB62-5E0E-8624-689C7BC06C1D}"/>
          </ac:cxnSpMkLst>
        </pc:cxnChg>
        <pc:cxnChg chg="add del mod">
          <ac:chgData name="Bruno Belucci Teixeira" userId="8f7dfa829da77040" providerId="LiveId" clId="{C6AE5AE8-DD25-407B-8192-F73D28B0AE96}" dt="2024-02-21T09:45:41.803" v="899" actId="478"/>
          <ac:cxnSpMkLst>
            <pc:docMk/>
            <pc:sldMk cId="3660142926" sldId="322"/>
            <ac:cxnSpMk id="72" creationId="{4EC0F80D-4D2A-00C6-AA52-839AFA1DF4DD}"/>
          </ac:cxnSpMkLst>
        </pc:cxnChg>
        <pc:cxnChg chg="add del mod">
          <ac:chgData name="Bruno Belucci Teixeira" userId="8f7dfa829da77040" providerId="LiveId" clId="{C6AE5AE8-DD25-407B-8192-F73D28B0AE96}" dt="2024-02-21T09:45:41.803" v="899" actId="478"/>
          <ac:cxnSpMkLst>
            <pc:docMk/>
            <pc:sldMk cId="3660142926" sldId="322"/>
            <ac:cxnSpMk id="73" creationId="{B3E861E9-96B8-AB22-2FC6-3826E0C71098}"/>
          </ac:cxnSpMkLst>
        </pc:cxnChg>
        <pc:cxnChg chg="add mod">
          <ac:chgData name="Bruno Belucci Teixeira" userId="8f7dfa829da77040" providerId="LiveId" clId="{C6AE5AE8-DD25-407B-8192-F73D28B0AE96}" dt="2024-02-21T09:52:04.736" v="961" actId="14100"/>
          <ac:cxnSpMkLst>
            <pc:docMk/>
            <pc:sldMk cId="3660142926" sldId="322"/>
            <ac:cxnSpMk id="76" creationId="{50A13699-57EF-ECC1-E3FB-F49BA3F181C5}"/>
          </ac:cxnSpMkLst>
        </pc:cxnChg>
        <pc:cxnChg chg="add mod">
          <ac:chgData name="Bruno Belucci Teixeira" userId="8f7dfa829da77040" providerId="LiveId" clId="{C6AE5AE8-DD25-407B-8192-F73D28B0AE96}" dt="2024-02-21T09:52:07.990" v="962" actId="14100"/>
          <ac:cxnSpMkLst>
            <pc:docMk/>
            <pc:sldMk cId="3660142926" sldId="322"/>
            <ac:cxnSpMk id="79" creationId="{78D3BF10-FEA1-A4EC-7E6B-C2DABCA288CE}"/>
          </ac:cxnSpMkLst>
        </pc:cxnChg>
        <pc:cxnChg chg="add mod">
          <ac:chgData name="Bruno Belucci Teixeira" userId="8f7dfa829da77040" providerId="LiveId" clId="{C6AE5AE8-DD25-407B-8192-F73D28B0AE96}" dt="2024-02-21T09:51:33.934" v="952" actId="14100"/>
          <ac:cxnSpMkLst>
            <pc:docMk/>
            <pc:sldMk cId="3660142926" sldId="322"/>
            <ac:cxnSpMk id="82" creationId="{475BA75A-6391-B124-ED01-CFF70003464C}"/>
          </ac:cxnSpMkLst>
        </pc:cxnChg>
        <pc:cxnChg chg="add mod">
          <ac:chgData name="Bruno Belucci Teixeira" userId="8f7dfa829da77040" providerId="LiveId" clId="{C6AE5AE8-DD25-407B-8192-F73D28B0AE96}" dt="2024-02-21T09:49:21.528" v="931" actId="14100"/>
          <ac:cxnSpMkLst>
            <pc:docMk/>
            <pc:sldMk cId="3660142926" sldId="322"/>
            <ac:cxnSpMk id="86" creationId="{7878C56B-61CB-1ED6-2D12-AB3C274B2D9E}"/>
          </ac:cxnSpMkLst>
        </pc:cxnChg>
        <pc:cxnChg chg="add mod">
          <ac:chgData name="Bruno Belucci Teixeira" userId="8f7dfa829da77040" providerId="LiveId" clId="{C6AE5AE8-DD25-407B-8192-F73D28B0AE96}" dt="2024-02-21T09:51:15.087" v="950" actId="14100"/>
          <ac:cxnSpMkLst>
            <pc:docMk/>
            <pc:sldMk cId="3660142926" sldId="322"/>
            <ac:cxnSpMk id="88" creationId="{B0D03546-878B-B5E4-8801-F565C2043E34}"/>
          </ac:cxnSpMkLst>
        </pc:cxnChg>
        <pc:cxnChg chg="add del mod">
          <ac:chgData name="Bruno Belucci Teixeira" userId="8f7dfa829da77040" providerId="LiveId" clId="{C6AE5AE8-DD25-407B-8192-F73D28B0AE96}" dt="2024-02-21T09:49:56.106" v="938" actId="478"/>
          <ac:cxnSpMkLst>
            <pc:docMk/>
            <pc:sldMk cId="3660142926" sldId="322"/>
            <ac:cxnSpMk id="91" creationId="{DC0ADED6-2120-A84F-0728-9700ABD9B34B}"/>
          </ac:cxnSpMkLst>
        </pc:cxnChg>
        <pc:cxnChg chg="add mod">
          <ac:chgData name="Bruno Belucci Teixeira" userId="8f7dfa829da77040" providerId="LiveId" clId="{C6AE5AE8-DD25-407B-8192-F73D28B0AE96}" dt="2024-02-21T09:51:40.007" v="954" actId="14100"/>
          <ac:cxnSpMkLst>
            <pc:docMk/>
            <pc:sldMk cId="3660142926" sldId="322"/>
            <ac:cxnSpMk id="92" creationId="{D55C26FA-E511-C2ED-A6D2-C96694DEB7CF}"/>
          </ac:cxnSpMkLst>
        </pc:cxnChg>
        <pc:cxnChg chg="add mod">
          <ac:chgData name="Bruno Belucci Teixeira" userId="8f7dfa829da77040" providerId="LiveId" clId="{C6AE5AE8-DD25-407B-8192-F73D28B0AE96}" dt="2024-02-21T09:51:20.399" v="951" actId="14100"/>
          <ac:cxnSpMkLst>
            <pc:docMk/>
            <pc:sldMk cId="3660142926" sldId="322"/>
            <ac:cxnSpMk id="96" creationId="{DBA59F8A-3003-194D-FEFD-D5D22E2B2C25}"/>
          </ac:cxnSpMkLst>
        </pc:cxnChg>
      </pc:sldChg>
      <pc:sldChg chg="addSp delSp modSp add mod ord">
        <pc:chgData name="Bruno Belucci Teixeira" userId="8f7dfa829da77040" providerId="LiveId" clId="{C6AE5AE8-DD25-407B-8192-F73D28B0AE96}" dt="2024-02-21T10:45:45.712" v="1711"/>
        <pc:sldMkLst>
          <pc:docMk/>
          <pc:sldMk cId="2553098462" sldId="323"/>
        </pc:sldMkLst>
        <pc:spChg chg="mod">
          <ac:chgData name="Bruno Belucci Teixeira" userId="8f7dfa829da77040" providerId="LiveId" clId="{C6AE5AE8-DD25-407B-8192-F73D28B0AE96}" dt="2024-02-21T10:45:45.712" v="1711"/>
          <ac:spMkLst>
            <pc:docMk/>
            <pc:sldMk cId="2553098462" sldId="323"/>
            <ac:spMk id="3" creationId="{EB7B6D1C-FB4D-A908-A015-F809C5184CC8}"/>
          </ac:spMkLst>
        </pc:spChg>
        <pc:spChg chg="mod">
          <ac:chgData name="Bruno Belucci Teixeira" userId="8f7dfa829da77040" providerId="LiveId" clId="{C6AE5AE8-DD25-407B-8192-F73D28B0AE96}" dt="2024-02-21T10:32:47.192" v="1471" actId="1037"/>
          <ac:spMkLst>
            <pc:docMk/>
            <pc:sldMk cId="2553098462" sldId="323"/>
            <ac:spMk id="4" creationId="{4ECD3AB8-EFBC-F796-3B84-73C5FB1AEDA5}"/>
          </ac:spMkLst>
        </pc:spChg>
        <pc:spChg chg="mod">
          <ac:chgData name="Bruno Belucci Teixeira" userId="8f7dfa829da77040" providerId="LiveId" clId="{C6AE5AE8-DD25-407B-8192-F73D28B0AE96}" dt="2024-02-21T10:32:30.874" v="1464" actId="1036"/>
          <ac:spMkLst>
            <pc:docMk/>
            <pc:sldMk cId="2553098462" sldId="323"/>
            <ac:spMk id="7" creationId="{2B955595-2834-ABBB-4A2D-5851AEE67D11}"/>
          </ac:spMkLst>
        </pc:spChg>
        <pc:spChg chg="mod">
          <ac:chgData name="Bruno Belucci Teixeira" userId="8f7dfa829da77040" providerId="LiveId" clId="{C6AE5AE8-DD25-407B-8192-F73D28B0AE96}" dt="2024-02-21T10:35:35.842" v="1479" actId="20577"/>
          <ac:spMkLst>
            <pc:docMk/>
            <pc:sldMk cId="2553098462" sldId="323"/>
            <ac:spMk id="11" creationId="{D2956A3A-D10D-A3B6-4C18-527599EFCDBE}"/>
          </ac:spMkLst>
        </pc:spChg>
        <pc:spChg chg="add mod">
          <ac:chgData name="Bruno Belucci Teixeira" userId="8f7dfa829da77040" providerId="LiveId" clId="{C6AE5AE8-DD25-407B-8192-F73D28B0AE96}" dt="2024-02-21T10:30:43.705" v="1420" actId="1038"/>
          <ac:spMkLst>
            <pc:docMk/>
            <pc:sldMk cId="2553098462" sldId="323"/>
            <ac:spMk id="15" creationId="{5D996B5E-A1B7-0E61-766A-A0D52B738398}"/>
          </ac:spMkLst>
        </pc:spChg>
        <pc:spChg chg="add mod">
          <ac:chgData name="Bruno Belucci Teixeira" userId="8f7dfa829da77040" providerId="LiveId" clId="{C6AE5AE8-DD25-407B-8192-F73D28B0AE96}" dt="2024-02-21T10:32:27.534" v="1463" actId="1036"/>
          <ac:spMkLst>
            <pc:docMk/>
            <pc:sldMk cId="2553098462" sldId="323"/>
            <ac:spMk id="26" creationId="{9E705AC9-9BD1-329D-1C57-E7A2D3A9ED0F}"/>
          </ac:spMkLst>
        </pc:spChg>
        <pc:spChg chg="add mod">
          <ac:chgData name="Bruno Belucci Teixeira" userId="8f7dfa829da77040" providerId="LiveId" clId="{C6AE5AE8-DD25-407B-8192-F73D28B0AE96}" dt="2024-02-21T10:42:27.718" v="1588" actId="20577"/>
          <ac:spMkLst>
            <pc:docMk/>
            <pc:sldMk cId="2553098462" sldId="323"/>
            <ac:spMk id="33" creationId="{1FDB68DB-C643-A38C-35B7-F58940607DD7}"/>
          </ac:spMkLst>
        </pc:spChg>
        <pc:spChg chg="add mod">
          <ac:chgData name="Bruno Belucci Teixeira" userId="8f7dfa829da77040" providerId="LiveId" clId="{C6AE5AE8-DD25-407B-8192-F73D28B0AE96}" dt="2024-02-21T10:42:44.800" v="1598" actId="20577"/>
          <ac:spMkLst>
            <pc:docMk/>
            <pc:sldMk cId="2553098462" sldId="323"/>
            <ac:spMk id="34" creationId="{7168F4BC-FB8F-AF98-F44C-02A947076B28}"/>
          </ac:spMkLst>
        </pc:spChg>
        <pc:spChg chg="mod">
          <ac:chgData name="Bruno Belucci Teixeira" userId="8f7dfa829da77040" providerId="LiveId" clId="{C6AE5AE8-DD25-407B-8192-F73D28B0AE96}" dt="2024-02-21T10:31:28.350" v="1448" actId="1076"/>
          <ac:spMkLst>
            <pc:docMk/>
            <pc:sldMk cId="2553098462" sldId="323"/>
            <ac:spMk id="57" creationId="{5EB34ADE-DFF1-203B-9D57-78A8261631C1}"/>
          </ac:spMkLst>
        </pc:spChg>
        <pc:spChg chg="del">
          <ac:chgData name="Bruno Belucci Teixeira" userId="8f7dfa829da77040" providerId="LiveId" clId="{C6AE5AE8-DD25-407B-8192-F73D28B0AE96}" dt="2024-02-21T09:53:05.136" v="964" actId="478"/>
          <ac:spMkLst>
            <pc:docMk/>
            <pc:sldMk cId="2553098462" sldId="323"/>
            <ac:spMk id="64" creationId="{7A2CADE1-7677-4E4B-4320-104018F1B6AA}"/>
          </ac:spMkLst>
        </pc:spChg>
        <pc:spChg chg="del">
          <ac:chgData name="Bruno Belucci Teixeira" userId="8f7dfa829da77040" providerId="LiveId" clId="{C6AE5AE8-DD25-407B-8192-F73D28B0AE96}" dt="2024-02-21T09:53:05.136" v="964" actId="478"/>
          <ac:spMkLst>
            <pc:docMk/>
            <pc:sldMk cId="2553098462" sldId="323"/>
            <ac:spMk id="66" creationId="{46B85D40-0877-CEB7-0FAC-7CDA854144AD}"/>
          </ac:spMkLst>
        </pc:spChg>
        <pc:spChg chg="del">
          <ac:chgData name="Bruno Belucci Teixeira" userId="8f7dfa829da77040" providerId="LiveId" clId="{C6AE5AE8-DD25-407B-8192-F73D28B0AE96}" dt="2024-02-21T09:53:05.136" v="964" actId="478"/>
          <ac:spMkLst>
            <pc:docMk/>
            <pc:sldMk cId="2553098462" sldId="323"/>
            <ac:spMk id="74" creationId="{ED6CABC6-8C3E-60E7-1F08-76BC2235DF04}"/>
          </ac:spMkLst>
        </pc:spChg>
        <pc:spChg chg="del">
          <ac:chgData name="Bruno Belucci Teixeira" userId="8f7dfa829da77040" providerId="LiveId" clId="{C6AE5AE8-DD25-407B-8192-F73D28B0AE96}" dt="2024-02-21T10:33:12.899" v="1472" actId="478"/>
          <ac:spMkLst>
            <pc:docMk/>
            <pc:sldMk cId="2553098462" sldId="323"/>
            <ac:spMk id="75" creationId="{1753CFB4-7895-486C-6FA5-3E5EC2B1B4A3}"/>
          </ac:spMkLst>
        </pc:spChg>
        <pc:spChg chg="del">
          <ac:chgData name="Bruno Belucci Teixeira" userId="8f7dfa829da77040" providerId="LiveId" clId="{C6AE5AE8-DD25-407B-8192-F73D28B0AE96}" dt="2024-02-21T09:53:05.136" v="964" actId="478"/>
          <ac:spMkLst>
            <pc:docMk/>
            <pc:sldMk cId="2553098462" sldId="323"/>
            <ac:spMk id="80" creationId="{41D02C96-4D43-2337-DE92-E617B48C8245}"/>
          </ac:spMkLst>
        </pc:spChg>
        <pc:spChg chg="del">
          <ac:chgData name="Bruno Belucci Teixeira" userId="8f7dfa829da77040" providerId="LiveId" clId="{C6AE5AE8-DD25-407B-8192-F73D28B0AE96}" dt="2024-02-21T09:53:05.136" v="964" actId="478"/>
          <ac:spMkLst>
            <pc:docMk/>
            <pc:sldMk cId="2553098462" sldId="323"/>
            <ac:spMk id="81" creationId="{8DEBC655-04A8-4F71-965C-C98F3D03C8C4}"/>
          </ac:spMkLst>
        </pc:spChg>
        <pc:spChg chg="del">
          <ac:chgData name="Bruno Belucci Teixeira" userId="8f7dfa829da77040" providerId="LiveId" clId="{C6AE5AE8-DD25-407B-8192-F73D28B0AE96}" dt="2024-02-21T09:53:05.136" v="964" actId="478"/>
          <ac:spMkLst>
            <pc:docMk/>
            <pc:sldMk cId="2553098462" sldId="323"/>
            <ac:spMk id="83" creationId="{3466B0E6-E680-F9FB-7751-3B801E122E3F}"/>
          </ac:spMkLst>
        </pc:spChg>
        <pc:spChg chg="del">
          <ac:chgData name="Bruno Belucci Teixeira" userId="8f7dfa829da77040" providerId="LiveId" clId="{C6AE5AE8-DD25-407B-8192-F73D28B0AE96}" dt="2024-02-21T09:53:05.136" v="964" actId="478"/>
          <ac:spMkLst>
            <pc:docMk/>
            <pc:sldMk cId="2553098462" sldId="323"/>
            <ac:spMk id="93" creationId="{4C6E3BEE-6B43-5F52-125F-B1C21A099A41}"/>
          </ac:spMkLst>
        </pc:spChg>
        <pc:cxnChg chg="mod">
          <ac:chgData name="Bruno Belucci Teixeira" userId="8f7dfa829da77040" providerId="LiveId" clId="{C6AE5AE8-DD25-407B-8192-F73D28B0AE96}" dt="2024-02-21T10:32:47.192" v="1471" actId="1037"/>
          <ac:cxnSpMkLst>
            <pc:docMk/>
            <pc:sldMk cId="2553098462" sldId="323"/>
            <ac:cxnSpMk id="6" creationId="{95580A56-4BFF-87D5-8FBF-545B2E3400A0}"/>
          </ac:cxnSpMkLst>
        </pc:cxnChg>
        <pc:cxnChg chg="mod">
          <ac:chgData name="Bruno Belucci Teixeira" userId="8f7dfa829da77040" providerId="LiveId" clId="{C6AE5AE8-DD25-407B-8192-F73D28B0AE96}" dt="2024-02-21T10:32:30.874" v="1464" actId="1036"/>
          <ac:cxnSpMkLst>
            <pc:docMk/>
            <pc:sldMk cId="2553098462" sldId="323"/>
            <ac:cxnSpMk id="10" creationId="{A9CD6727-7B52-E65B-0743-D2256E7FA133}"/>
          </ac:cxnSpMkLst>
        </pc:cxnChg>
        <pc:cxnChg chg="add mod">
          <ac:chgData name="Bruno Belucci Teixeira" userId="8f7dfa829da77040" providerId="LiveId" clId="{C6AE5AE8-DD25-407B-8192-F73D28B0AE96}" dt="2024-02-21T10:35:35.842" v="1479" actId="20577"/>
          <ac:cxnSpMkLst>
            <pc:docMk/>
            <pc:sldMk cId="2553098462" sldId="323"/>
            <ac:cxnSpMk id="17" creationId="{5ED7507C-6EFA-E0E0-00A7-F1D72AFDCA3E}"/>
          </ac:cxnSpMkLst>
        </pc:cxnChg>
        <pc:cxnChg chg="add mod">
          <ac:chgData name="Bruno Belucci Teixeira" userId="8f7dfa829da77040" providerId="LiveId" clId="{C6AE5AE8-DD25-407B-8192-F73D28B0AE96}" dt="2024-02-21T10:31:41.248" v="1451" actId="13822"/>
          <ac:cxnSpMkLst>
            <pc:docMk/>
            <pc:sldMk cId="2553098462" sldId="323"/>
            <ac:cxnSpMk id="25" creationId="{2BEF5941-9CC1-F0FC-EF85-D35C78A05E75}"/>
          </ac:cxnSpMkLst>
        </pc:cxnChg>
        <pc:cxnChg chg="add mod">
          <ac:chgData name="Bruno Belucci Teixeira" userId="8f7dfa829da77040" providerId="LiveId" clId="{C6AE5AE8-DD25-407B-8192-F73D28B0AE96}" dt="2024-02-21T10:32:27.534" v="1463" actId="1036"/>
          <ac:cxnSpMkLst>
            <pc:docMk/>
            <pc:sldMk cId="2553098462" sldId="323"/>
            <ac:cxnSpMk id="30" creationId="{761F004B-0F2A-2C96-B29F-849FF71D6EDE}"/>
          </ac:cxnSpMkLst>
        </pc:cxnChg>
        <pc:cxnChg chg="mod">
          <ac:chgData name="Bruno Belucci Teixeira" userId="8f7dfa829da77040" providerId="LiveId" clId="{C6AE5AE8-DD25-407B-8192-F73D28B0AE96}" dt="2024-02-21T10:31:12.382" v="1442" actId="14100"/>
          <ac:cxnSpMkLst>
            <pc:docMk/>
            <pc:sldMk cId="2553098462" sldId="323"/>
            <ac:cxnSpMk id="52" creationId="{9F330BDB-F12A-2A0E-ED48-A1268458ACBA}"/>
          </ac:cxnSpMkLst>
        </pc:cxnChg>
        <pc:cxnChg chg="mod">
          <ac:chgData name="Bruno Belucci Teixeira" userId="8f7dfa829da77040" providerId="LiveId" clId="{C6AE5AE8-DD25-407B-8192-F73D28B0AE96}" dt="2024-02-21T10:32:27.534" v="1463" actId="1036"/>
          <ac:cxnSpMkLst>
            <pc:docMk/>
            <pc:sldMk cId="2553098462" sldId="323"/>
            <ac:cxnSpMk id="56" creationId="{906109C0-A878-BBF0-3290-A2D4E99491BA}"/>
          </ac:cxnSpMkLst>
        </pc:cxnChg>
        <pc:cxnChg chg="mod">
          <ac:chgData name="Bruno Belucci Teixeira" userId="8f7dfa829da77040" providerId="LiveId" clId="{C6AE5AE8-DD25-407B-8192-F73D28B0AE96}" dt="2024-02-21T10:31:30.742" v="1449" actId="14100"/>
          <ac:cxnSpMkLst>
            <pc:docMk/>
            <pc:sldMk cId="2553098462" sldId="323"/>
            <ac:cxnSpMk id="60" creationId="{D7EC74FD-AC0D-5F77-388A-2E5D0FCBF03A}"/>
          </ac:cxnSpMkLst>
        </pc:cxnChg>
        <pc:cxnChg chg="del mod">
          <ac:chgData name="Bruno Belucci Teixeira" userId="8f7dfa829da77040" providerId="LiveId" clId="{C6AE5AE8-DD25-407B-8192-F73D28B0AE96}" dt="2024-02-21T10:31:13.208" v="1443" actId="478"/>
          <ac:cxnSpMkLst>
            <pc:docMk/>
            <pc:sldMk cId="2553098462" sldId="323"/>
            <ac:cxnSpMk id="62" creationId="{D1AE94AE-B5A6-D193-97F5-E199212B1A7D}"/>
          </ac:cxnSpMkLst>
        </pc:cxnChg>
        <pc:cxnChg chg="del">
          <ac:chgData name="Bruno Belucci Teixeira" userId="8f7dfa829da77040" providerId="LiveId" clId="{C6AE5AE8-DD25-407B-8192-F73D28B0AE96}" dt="2024-02-21T09:53:05.136" v="964" actId="478"/>
          <ac:cxnSpMkLst>
            <pc:docMk/>
            <pc:sldMk cId="2553098462" sldId="323"/>
            <ac:cxnSpMk id="76" creationId="{713B1390-A0EC-0821-002E-AED1CE787673}"/>
          </ac:cxnSpMkLst>
        </pc:cxnChg>
        <pc:cxnChg chg="del">
          <ac:chgData name="Bruno Belucci Teixeira" userId="8f7dfa829da77040" providerId="LiveId" clId="{C6AE5AE8-DD25-407B-8192-F73D28B0AE96}" dt="2024-02-21T09:53:05.136" v="964" actId="478"/>
          <ac:cxnSpMkLst>
            <pc:docMk/>
            <pc:sldMk cId="2553098462" sldId="323"/>
            <ac:cxnSpMk id="79" creationId="{FC24A073-6409-805C-1686-F56C1C38E96C}"/>
          </ac:cxnSpMkLst>
        </pc:cxnChg>
        <pc:cxnChg chg="del">
          <ac:chgData name="Bruno Belucci Teixeira" userId="8f7dfa829da77040" providerId="LiveId" clId="{C6AE5AE8-DD25-407B-8192-F73D28B0AE96}" dt="2024-02-21T09:53:05.136" v="964" actId="478"/>
          <ac:cxnSpMkLst>
            <pc:docMk/>
            <pc:sldMk cId="2553098462" sldId="323"/>
            <ac:cxnSpMk id="82" creationId="{3B6050B0-04D6-381F-8A2F-F7AD1C69AD58}"/>
          </ac:cxnSpMkLst>
        </pc:cxnChg>
        <pc:cxnChg chg="del">
          <ac:chgData name="Bruno Belucci Teixeira" userId="8f7dfa829da77040" providerId="LiveId" clId="{C6AE5AE8-DD25-407B-8192-F73D28B0AE96}" dt="2024-02-21T09:53:05.136" v="964" actId="478"/>
          <ac:cxnSpMkLst>
            <pc:docMk/>
            <pc:sldMk cId="2553098462" sldId="323"/>
            <ac:cxnSpMk id="86" creationId="{7148E836-524E-C44D-3B84-B75F286E625B}"/>
          </ac:cxnSpMkLst>
        </pc:cxnChg>
        <pc:cxnChg chg="del">
          <ac:chgData name="Bruno Belucci Teixeira" userId="8f7dfa829da77040" providerId="LiveId" clId="{C6AE5AE8-DD25-407B-8192-F73D28B0AE96}" dt="2024-02-21T09:53:05.136" v="964" actId="478"/>
          <ac:cxnSpMkLst>
            <pc:docMk/>
            <pc:sldMk cId="2553098462" sldId="323"/>
            <ac:cxnSpMk id="88" creationId="{7DF22D16-5FBC-F5CF-E544-BDB60DFCABF9}"/>
          </ac:cxnSpMkLst>
        </pc:cxnChg>
        <pc:cxnChg chg="del">
          <ac:chgData name="Bruno Belucci Teixeira" userId="8f7dfa829da77040" providerId="LiveId" clId="{C6AE5AE8-DD25-407B-8192-F73D28B0AE96}" dt="2024-02-21T09:53:05.136" v="964" actId="478"/>
          <ac:cxnSpMkLst>
            <pc:docMk/>
            <pc:sldMk cId="2553098462" sldId="323"/>
            <ac:cxnSpMk id="92" creationId="{6752F515-2CFE-831B-1E76-87FC32FAB6ED}"/>
          </ac:cxnSpMkLst>
        </pc:cxnChg>
        <pc:cxnChg chg="del">
          <ac:chgData name="Bruno Belucci Teixeira" userId="8f7dfa829da77040" providerId="LiveId" clId="{C6AE5AE8-DD25-407B-8192-F73D28B0AE96}" dt="2024-02-21T09:53:05.136" v="964" actId="478"/>
          <ac:cxnSpMkLst>
            <pc:docMk/>
            <pc:sldMk cId="2553098462" sldId="323"/>
            <ac:cxnSpMk id="96" creationId="{867A1224-B69D-3F7B-6474-D8D89D6E89FF}"/>
          </ac:cxnSpMkLst>
        </pc:cxnChg>
      </pc:sldChg>
      <pc:sldChg chg="addSp delSp modSp add mod">
        <pc:chgData name="Bruno Belucci Teixeira" userId="8f7dfa829da77040" providerId="LiveId" clId="{C6AE5AE8-DD25-407B-8192-F73D28B0AE96}" dt="2024-02-21T10:45:48.842" v="1712"/>
        <pc:sldMkLst>
          <pc:docMk/>
          <pc:sldMk cId="982036381" sldId="324"/>
        </pc:sldMkLst>
        <pc:spChg chg="mod">
          <ac:chgData name="Bruno Belucci Teixeira" userId="8f7dfa829da77040" providerId="LiveId" clId="{C6AE5AE8-DD25-407B-8192-F73D28B0AE96}" dt="2024-02-21T10:45:48.842" v="1712"/>
          <ac:spMkLst>
            <pc:docMk/>
            <pc:sldMk cId="982036381" sldId="324"/>
            <ac:spMk id="3" creationId="{ED9C3221-E4B4-6B7A-79FA-9866AC60F513}"/>
          </ac:spMkLst>
        </pc:spChg>
        <pc:spChg chg="del">
          <ac:chgData name="Bruno Belucci Teixeira" userId="8f7dfa829da77040" providerId="LiveId" clId="{C6AE5AE8-DD25-407B-8192-F73D28B0AE96}" dt="2024-02-21T09:53:53.184" v="973" actId="478"/>
          <ac:spMkLst>
            <pc:docMk/>
            <pc:sldMk cId="982036381" sldId="324"/>
            <ac:spMk id="4" creationId="{EA4073FB-BEB1-2667-75AD-1E5F45CC6D65}"/>
          </ac:spMkLst>
        </pc:spChg>
        <pc:spChg chg="add mod">
          <ac:chgData name="Bruno Belucci Teixeira" userId="8f7dfa829da77040" providerId="LiveId" clId="{C6AE5AE8-DD25-407B-8192-F73D28B0AE96}" dt="2024-02-21T09:53:49.982" v="972" actId="1076"/>
          <ac:spMkLst>
            <pc:docMk/>
            <pc:sldMk cId="982036381" sldId="324"/>
            <ac:spMk id="5" creationId="{60CD5ACF-C50E-91C4-63AB-CD398C25AA48}"/>
          </ac:spMkLst>
        </pc:spChg>
        <pc:spChg chg="del">
          <ac:chgData name="Bruno Belucci Teixeira" userId="8f7dfa829da77040" providerId="LiveId" clId="{C6AE5AE8-DD25-407B-8192-F73D28B0AE96}" dt="2024-02-21T09:53:53.184" v="973" actId="478"/>
          <ac:spMkLst>
            <pc:docMk/>
            <pc:sldMk cId="982036381" sldId="324"/>
            <ac:spMk id="7" creationId="{03217B06-59AE-7848-F93F-0096303B42FC}"/>
          </ac:spMkLst>
        </pc:spChg>
        <pc:spChg chg="add mod">
          <ac:chgData name="Bruno Belucci Teixeira" userId="8f7dfa829da77040" providerId="LiveId" clId="{C6AE5AE8-DD25-407B-8192-F73D28B0AE96}" dt="2024-02-21T09:53:49.982" v="972" actId="1076"/>
          <ac:spMkLst>
            <pc:docMk/>
            <pc:sldMk cId="982036381" sldId="324"/>
            <ac:spMk id="8" creationId="{703DD2B9-7743-EB08-E5D7-2350085C1C42}"/>
          </ac:spMkLst>
        </pc:spChg>
        <pc:spChg chg="add mod">
          <ac:chgData name="Bruno Belucci Teixeira" userId="8f7dfa829da77040" providerId="LiveId" clId="{C6AE5AE8-DD25-407B-8192-F73D28B0AE96}" dt="2024-02-21T09:53:49.982" v="972" actId="1076"/>
          <ac:spMkLst>
            <pc:docMk/>
            <pc:sldMk cId="982036381" sldId="324"/>
            <ac:spMk id="9" creationId="{E5644935-2284-0D83-5B41-A4D4D672264A}"/>
          </ac:spMkLst>
        </pc:spChg>
        <pc:spChg chg="del">
          <ac:chgData name="Bruno Belucci Teixeira" userId="8f7dfa829da77040" providerId="LiveId" clId="{C6AE5AE8-DD25-407B-8192-F73D28B0AE96}" dt="2024-02-21T09:53:53.184" v="973" actId="478"/>
          <ac:spMkLst>
            <pc:docMk/>
            <pc:sldMk cId="982036381" sldId="324"/>
            <ac:spMk id="11" creationId="{61D6DFF4-2660-9B4C-070E-6621ACAE6FED}"/>
          </ac:spMkLst>
        </pc:spChg>
        <pc:spChg chg="add mod">
          <ac:chgData name="Bruno Belucci Teixeira" userId="8f7dfa829da77040" providerId="LiveId" clId="{C6AE5AE8-DD25-407B-8192-F73D28B0AE96}" dt="2024-02-21T09:53:49.982" v="972" actId="1076"/>
          <ac:spMkLst>
            <pc:docMk/>
            <pc:sldMk cId="982036381" sldId="324"/>
            <ac:spMk id="14" creationId="{AD3D3B05-1E30-C4DF-4320-52B38861CEDC}"/>
          </ac:spMkLst>
        </pc:spChg>
        <pc:spChg chg="add mod">
          <ac:chgData name="Bruno Belucci Teixeira" userId="8f7dfa829da77040" providerId="LiveId" clId="{C6AE5AE8-DD25-407B-8192-F73D28B0AE96}" dt="2024-02-21T09:53:49.982" v="972" actId="1076"/>
          <ac:spMkLst>
            <pc:docMk/>
            <pc:sldMk cId="982036381" sldId="324"/>
            <ac:spMk id="15" creationId="{AFF680A5-306C-32FF-5EBA-3D0F4D7A0E26}"/>
          </ac:spMkLst>
        </pc:spChg>
        <pc:spChg chg="add mod">
          <ac:chgData name="Bruno Belucci Teixeira" userId="8f7dfa829da77040" providerId="LiveId" clId="{C6AE5AE8-DD25-407B-8192-F73D28B0AE96}" dt="2024-02-21T09:53:49.982" v="972" actId="1076"/>
          <ac:spMkLst>
            <pc:docMk/>
            <pc:sldMk cId="982036381" sldId="324"/>
            <ac:spMk id="17" creationId="{27E089FC-A580-CDC7-2AE0-7216B636A48D}"/>
          </ac:spMkLst>
        </pc:spChg>
        <pc:spChg chg="add mod">
          <ac:chgData name="Bruno Belucci Teixeira" userId="8f7dfa829da77040" providerId="LiveId" clId="{C6AE5AE8-DD25-407B-8192-F73D28B0AE96}" dt="2024-02-21T09:53:49.982" v="972" actId="1076"/>
          <ac:spMkLst>
            <pc:docMk/>
            <pc:sldMk cId="982036381" sldId="324"/>
            <ac:spMk id="21" creationId="{78170F8F-4E47-52D4-59AE-FD14A7882347}"/>
          </ac:spMkLst>
        </pc:spChg>
        <pc:spChg chg="add mod">
          <ac:chgData name="Bruno Belucci Teixeira" userId="8f7dfa829da77040" providerId="LiveId" clId="{C6AE5AE8-DD25-407B-8192-F73D28B0AE96}" dt="2024-02-21T10:26:15.701" v="1316" actId="1037"/>
          <ac:spMkLst>
            <pc:docMk/>
            <pc:sldMk cId="982036381" sldId="324"/>
            <ac:spMk id="23" creationId="{E25F9CA7-3CDD-172B-9CDC-9FD48D8F6A8B}"/>
          </ac:spMkLst>
        </pc:spChg>
        <pc:spChg chg="add mod">
          <ac:chgData name="Bruno Belucci Teixeira" userId="8f7dfa829da77040" providerId="LiveId" clId="{C6AE5AE8-DD25-407B-8192-F73D28B0AE96}" dt="2024-02-21T10:26:43.176" v="1324" actId="1036"/>
          <ac:spMkLst>
            <pc:docMk/>
            <pc:sldMk cId="982036381" sldId="324"/>
            <ac:spMk id="24" creationId="{14780750-7E68-4413-F1CC-C02FAD6039FA}"/>
          </ac:spMkLst>
        </pc:spChg>
        <pc:spChg chg="add del mod">
          <ac:chgData name="Bruno Belucci Teixeira" userId="8f7dfa829da77040" providerId="LiveId" clId="{C6AE5AE8-DD25-407B-8192-F73D28B0AE96}" dt="2024-02-21T10:20:21.968" v="1202" actId="478"/>
          <ac:spMkLst>
            <pc:docMk/>
            <pc:sldMk cId="982036381" sldId="324"/>
            <ac:spMk id="25" creationId="{F71C234C-70BC-5E15-F4CF-7DD47459092E}"/>
          </ac:spMkLst>
        </pc:spChg>
        <pc:spChg chg="add mod">
          <ac:chgData name="Bruno Belucci Teixeira" userId="8f7dfa829da77040" providerId="LiveId" clId="{C6AE5AE8-DD25-407B-8192-F73D28B0AE96}" dt="2024-02-21T10:36:48.964" v="1512" actId="20577"/>
          <ac:spMkLst>
            <pc:docMk/>
            <pc:sldMk cId="982036381" sldId="324"/>
            <ac:spMk id="28" creationId="{B978FE0A-45A7-62AA-2A62-8D8416D1525F}"/>
          </ac:spMkLst>
        </pc:spChg>
        <pc:spChg chg="add mod">
          <ac:chgData name="Bruno Belucci Teixeira" userId="8f7dfa829da77040" providerId="LiveId" clId="{C6AE5AE8-DD25-407B-8192-F73D28B0AE96}" dt="2024-02-21T10:26:59.139" v="1333" actId="1036"/>
          <ac:spMkLst>
            <pc:docMk/>
            <pc:sldMk cId="982036381" sldId="324"/>
            <ac:spMk id="29" creationId="{9F5596A5-E081-E3AC-70F3-A34EA6906C28}"/>
          </ac:spMkLst>
        </pc:spChg>
        <pc:spChg chg="add del mod">
          <ac:chgData name="Bruno Belucci Teixeira" userId="8f7dfa829da77040" providerId="LiveId" clId="{C6AE5AE8-DD25-407B-8192-F73D28B0AE96}" dt="2024-02-21T10:20:23.568" v="1203" actId="478"/>
          <ac:spMkLst>
            <pc:docMk/>
            <pc:sldMk cId="982036381" sldId="324"/>
            <ac:spMk id="31" creationId="{0E6A08E2-E1D2-F867-34F7-11F5101DF38B}"/>
          </ac:spMkLst>
        </pc:spChg>
        <pc:spChg chg="add del mod">
          <ac:chgData name="Bruno Belucci Teixeira" userId="8f7dfa829da77040" providerId="LiveId" clId="{C6AE5AE8-DD25-407B-8192-F73D28B0AE96}" dt="2024-02-21T10:20:21.968" v="1202" actId="478"/>
          <ac:spMkLst>
            <pc:docMk/>
            <pc:sldMk cId="982036381" sldId="324"/>
            <ac:spMk id="35" creationId="{491F9E05-7359-B1BD-B4AD-7C94B7751C5A}"/>
          </ac:spMkLst>
        </pc:spChg>
        <pc:spChg chg="add del mod">
          <ac:chgData name="Bruno Belucci Teixeira" userId="8f7dfa829da77040" providerId="LiveId" clId="{C6AE5AE8-DD25-407B-8192-F73D28B0AE96}" dt="2024-02-21T10:20:21.968" v="1202" actId="478"/>
          <ac:spMkLst>
            <pc:docMk/>
            <pc:sldMk cId="982036381" sldId="324"/>
            <ac:spMk id="38" creationId="{28562F21-79A6-ED01-872D-01D691BEF6C5}"/>
          </ac:spMkLst>
        </pc:spChg>
        <pc:spChg chg="add del mod">
          <ac:chgData name="Bruno Belucci Teixeira" userId="8f7dfa829da77040" providerId="LiveId" clId="{C6AE5AE8-DD25-407B-8192-F73D28B0AE96}" dt="2024-02-21T10:20:21.968" v="1202" actId="478"/>
          <ac:spMkLst>
            <pc:docMk/>
            <pc:sldMk cId="982036381" sldId="324"/>
            <ac:spMk id="39" creationId="{1DA73960-8A8F-CA9C-DE65-0D02A25FAAE7}"/>
          </ac:spMkLst>
        </pc:spChg>
        <pc:spChg chg="add del mod">
          <ac:chgData name="Bruno Belucci Teixeira" userId="8f7dfa829da77040" providerId="LiveId" clId="{C6AE5AE8-DD25-407B-8192-F73D28B0AE96}" dt="2024-02-21T10:20:21.968" v="1202" actId="478"/>
          <ac:spMkLst>
            <pc:docMk/>
            <pc:sldMk cId="982036381" sldId="324"/>
            <ac:spMk id="42" creationId="{1B868506-D066-40A8-5688-493C5B12FB49}"/>
          </ac:spMkLst>
        </pc:spChg>
        <pc:spChg chg="add del mod">
          <ac:chgData name="Bruno Belucci Teixeira" userId="8f7dfa829da77040" providerId="LiveId" clId="{C6AE5AE8-DD25-407B-8192-F73D28B0AE96}" dt="2024-02-21T10:20:21.968" v="1202" actId="478"/>
          <ac:spMkLst>
            <pc:docMk/>
            <pc:sldMk cId="982036381" sldId="324"/>
            <ac:spMk id="43" creationId="{562E30D5-9C3A-1462-2EA8-FF28E7AE8D22}"/>
          </ac:spMkLst>
        </pc:spChg>
        <pc:spChg chg="add del mod">
          <ac:chgData name="Bruno Belucci Teixeira" userId="8f7dfa829da77040" providerId="LiveId" clId="{C6AE5AE8-DD25-407B-8192-F73D28B0AE96}" dt="2024-02-21T10:20:21.968" v="1202" actId="478"/>
          <ac:spMkLst>
            <pc:docMk/>
            <pc:sldMk cId="982036381" sldId="324"/>
            <ac:spMk id="47" creationId="{3FA4E1C3-38FD-DD72-5FCE-D640D146161B}"/>
          </ac:spMkLst>
        </pc:spChg>
        <pc:spChg chg="add del mod">
          <ac:chgData name="Bruno Belucci Teixeira" userId="8f7dfa829da77040" providerId="LiveId" clId="{C6AE5AE8-DD25-407B-8192-F73D28B0AE96}" dt="2024-02-21T10:20:21.968" v="1202" actId="478"/>
          <ac:spMkLst>
            <pc:docMk/>
            <pc:sldMk cId="982036381" sldId="324"/>
            <ac:spMk id="50" creationId="{73FD54D0-0A9F-19FF-2092-30EE3C190D81}"/>
          </ac:spMkLst>
        </pc:spChg>
        <pc:spChg chg="add mod">
          <ac:chgData name="Bruno Belucci Teixeira" userId="8f7dfa829da77040" providerId="LiveId" clId="{C6AE5AE8-DD25-407B-8192-F73D28B0AE96}" dt="2024-02-21T09:55:59.322" v="996"/>
          <ac:spMkLst>
            <pc:docMk/>
            <pc:sldMk cId="982036381" sldId="324"/>
            <ac:spMk id="53" creationId="{5A1C40A6-7016-6587-A535-983587C14945}"/>
          </ac:spMkLst>
        </pc:spChg>
        <pc:spChg chg="add mod">
          <ac:chgData name="Bruno Belucci Teixeira" userId="8f7dfa829da77040" providerId="LiveId" clId="{C6AE5AE8-DD25-407B-8192-F73D28B0AE96}" dt="2024-02-21T09:55:59.322" v="996"/>
          <ac:spMkLst>
            <pc:docMk/>
            <pc:sldMk cId="982036381" sldId="324"/>
            <ac:spMk id="55" creationId="{856BD470-DE32-592F-D7C5-2C4D51812CD9}"/>
          </ac:spMkLst>
        </pc:spChg>
        <pc:spChg chg="del">
          <ac:chgData name="Bruno Belucci Teixeira" userId="8f7dfa829da77040" providerId="LiveId" clId="{C6AE5AE8-DD25-407B-8192-F73D28B0AE96}" dt="2024-02-21T09:53:53.184" v="973" actId="478"/>
          <ac:spMkLst>
            <pc:docMk/>
            <pc:sldMk cId="982036381" sldId="324"/>
            <ac:spMk id="57" creationId="{7A81D896-1AB3-C693-DAD7-B2F5CD5318C9}"/>
          </ac:spMkLst>
        </pc:spChg>
        <pc:spChg chg="add del mod">
          <ac:chgData name="Bruno Belucci Teixeira" userId="8f7dfa829da77040" providerId="LiveId" clId="{C6AE5AE8-DD25-407B-8192-F73D28B0AE96}" dt="2024-02-21T10:12:30.033" v="1077" actId="478"/>
          <ac:spMkLst>
            <pc:docMk/>
            <pc:sldMk cId="982036381" sldId="324"/>
            <ac:spMk id="61" creationId="{D53FEFF6-2AA2-5D53-EC74-DCBD6DE3989E}"/>
          </ac:spMkLst>
        </pc:spChg>
        <pc:spChg chg="add mod">
          <ac:chgData name="Bruno Belucci Teixeira" userId="8f7dfa829da77040" providerId="LiveId" clId="{C6AE5AE8-DD25-407B-8192-F73D28B0AE96}" dt="2024-02-21T10:26:49.967" v="1327" actId="1036"/>
          <ac:spMkLst>
            <pc:docMk/>
            <pc:sldMk cId="982036381" sldId="324"/>
            <ac:spMk id="65" creationId="{DD2F3C8D-72C1-CCE0-2DA6-5E85E8B98A06}"/>
          </ac:spMkLst>
        </pc:spChg>
        <pc:spChg chg="del">
          <ac:chgData name="Bruno Belucci Teixeira" userId="8f7dfa829da77040" providerId="LiveId" clId="{C6AE5AE8-DD25-407B-8192-F73D28B0AE96}" dt="2024-02-21T10:28:08.934" v="1363" actId="478"/>
          <ac:spMkLst>
            <pc:docMk/>
            <pc:sldMk cId="982036381" sldId="324"/>
            <ac:spMk id="75" creationId="{11FBF51A-B527-BEAC-3B5C-667BAC9C537A}"/>
          </ac:spMkLst>
        </pc:spChg>
        <pc:spChg chg="add mod">
          <ac:chgData name="Bruno Belucci Teixeira" userId="8f7dfa829da77040" providerId="LiveId" clId="{C6AE5AE8-DD25-407B-8192-F73D28B0AE96}" dt="2024-02-21T10:26:27.818" v="1317" actId="1036"/>
          <ac:spMkLst>
            <pc:docMk/>
            <pc:sldMk cId="982036381" sldId="324"/>
            <ac:spMk id="84" creationId="{8C014DD0-71F7-9FB3-98E6-9C17FADE5454}"/>
          </ac:spMkLst>
        </pc:spChg>
        <pc:spChg chg="add mod">
          <ac:chgData name="Bruno Belucci Teixeira" userId="8f7dfa829da77040" providerId="LiveId" clId="{C6AE5AE8-DD25-407B-8192-F73D28B0AE96}" dt="2024-02-21T10:26:15.701" v="1316" actId="1037"/>
          <ac:spMkLst>
            <pc:docMk/>
            <pc:sldMk cId="982036381" sldId="324"/>
            <ac:spMk id="109" creationId="{CE5013A3-EEF4-008C-6E5E-848D74B0EED3}"/>
          </ac:spMkLst>
        </pc:spChg>
        <pc:spChg chg="add mod">
          <ac:chgData name="Bruno Belucci Teixeira" userId="8f7dfa829da77040" providerId="LiveId" clId="{C6AE5AE8-DD25-407B-8192-F73D28B0AE96}" dt="2024-02-21T10:27:02.112" v="1336" actId="1036"/>
          <ac:spMkLst>
            <pc:docMk/>
            <pc:sldMk cId="982036381" sldId="324"/>
            <ac:spMk id="110" creationId="{EEC56C1F-137D-CFF8-93D8-7E76CD0A6AED}"/>
          </ac:spMkLst>
        </pc:spChg>
        <pc:spChg chg="add mod">
          <ac:chgData name="Bruno Belucci Teixeira" userId="8f7dfa829da77040" providerId="LiveId" clId="{C6AE5AE8-DD25-407B-8192-F73D28B0AE96}" dt="2024-02-21T10:37:00.858" v="1515" actId="20577"/>
          <ac:spMkLst>
            <pc:docMk/>
            <pc:sldMk cId="982036381" sldId="324"/>
            <ac:spMk id="112" creationId="{E626DA41-770E-4F66-89F4-30D32967FB9B}"/>
          </ac:spMkLst>
        </pc:spChg>
        <pc:spChg chg="add mod">
          <ac:chgData name="Bruno Belucci Teixeira" userId="8f7dfa829da77040" providerId="LiveId" clId="{C6AE5AE8-DD25-407B-8192-F73D28B0AE96}" dt="2024-02-21T10:27:13.074" v="1344" actId="1036"/>
          <ac:spMkLst>
            <pc:docMk/>
            <pc:sldMk cId="982036381" sldId="324"/>
            <ac:spMk id="114" creationId="{5F05706A-6D1F-B6F2-FEBF-C171EF997BC2}"/>
          </ac:spMkLst>
        </pc:spChg>
        <pc:spChg chg="add mod">
          <ac:chgData name="Bruno Belucci Teixeira" userId="8f7dfa829da77040" providerId="LiveId" clId="{C6AE5AE8-DD25-407B-8192-F73D28B0AE96}" dt="2024-02-21T10:26:15.701" v="1316" actId="1037"/>
          <ac:spMkLst>
            <pc:docMk/>
            <pc:sldMk cId="982036381" sldId="324"/>
            <ac:spMk id="116" creationId="{8429A37C-7E1C-8342-12EA-B3A1809C0265}"/>
          </ac:spMkLst>
        </pc:spChg>
        <pc:spChg chg="add del mod">
          <ac:chgData name="Bruno Belucci Teixeira" userId="8f7dfa829da77040" providerId="LiveId" clId="{C6AE5AE8-DD25-407B-8192-F73D28B0AE96}" dt="2024-02-21T10:22:25.514" v="1224" actId="478"/>
          <ac:spMkLst>
            <pc:docMk/>
            <pc:sldMk cId="982036381" sldId="324"/>
            <ac:spMk id="124" creationId="{CEE668C0-1450-A4AF-5C0F-CE00635D05E6}"/>
          </ac:spMkLst>
        </pc:spChg>
        <pc:spChg chg="add del mod">
          <ac:chgData name="Bruno Belucci Teixeira" userId="8f7dfa829da77040" providerId="LiveId" clId="{C6AE5AE8-DD25-407B-8192-F73D28B0AE96}" dt="2024-02-21T10:22:25.514" v="1224" actId="478"/>
          <ac:spMkLst>
            <pc:docMk/>
            <pc:sldMk cId="982036381" sldId="324"/>
            <ac:spMk id="125" creationId="{DAC5A5FA-0BD0-A7CA-F30D-737D30DA4391}"/>
          </ac:spMkLst>
        </pc:spChg>
        <pc:spChg chg="add del mod">
          <ac:chgData name="Bruno Belucci Teixeira" userId="8f7dfa829da77040" providerId="LiveId" clId="{C6AE5AE8-DD25-407B-8192-F73D28B0AE96}" dt="2024-02-21T10:22:25.514" v="1224" actId="478"/>
          <ac:spMkLst>
            <pc:docMk/>
            <pc:sldMk cId="982036381" sldId="324"/>
            <ac:spMk id="127" creationId="{BF8C9DF2-E1AE-11DD-7579-C5BDCBAE4CD3}"/>
          </ac:spMkLst>
        </pc:spChg>
        <pc:spChg chg="add del mod">
          <ac:chgData name="Bruno Belucci Teixeira" userId="8f7dfa829da77040" providerId="LiveId" clId="{C6AE5AE8-DD25-407B-8192-F73D28B0AE96}" dt="2024-02-21T10:22:25.514" v="1224" actId="478"/>
          <ac:spMkLst>
            <pc:docMk/>
            <pc:sldMk cId="982036381" sldId="324"/>
            <ac:spMk id="128" creationId="{CCE4B94D-FE42-1FD1-7082-3E6CE04ED342}"/>
          </ac:spMkLst>
        </pc:spChg>
        <pc:spChg chg="add del mod">
          <ac:chgData name="Bruno Belucci Teixeira" userId="8f7dfa829da77040" providerId="LiveId" clId="{C6AE5AE8-DD25-407B-8192-F73D28B0AE96}" dt="2024-02-21T10:22:25.514" v="1224" actId="478"/>
          <ac:spMkLst>
            <pc:docMk/>
            <pc:sldMk cId="982036381" sldId="324"/>
            <ac:spMk id="130" creationId="{BF6D2C07-5CA1-1694-0DE0-4E21AA4F9210}"/>
          </ac:spMkLst>
        </pc:spChg>
        <pc:spChg chg="add del mod">
          <ac:chgData name="Bruno Belucci Teixeira" userId="8f7dfa829da77040" providerId="LiveId" clId="{C6AE5AE8-DD25-407B-8192-F73D28B0AE96}" dt="2024-02-21T10:22:25.514" v="1224" actId="478"/>
          <ac:spMkLst>
            <pc:docMk/>
            <pc:sldMk cId="982036381" sldId="324"/>
            <ac:spMk id="133" creationId="{38863EDB-D2AD-3799-05A9-87A178557D98}"/>
          </ac:spMkLst>
        </pc:spChg>
        <pc:spChg chg="add mod">
          <ac:chgData name="Bruno Belucci Teixeira" userId="8f7dfa829da77040" providerId="LiveId" clId="{C6AE5AE8-DD25-407B-8192-F73D28B0AE96}" dt="2024-02-21T10:27:26.863" v="1350" actId="1036"/>
          <ac:spMkLst>
            <pc:docMk/>
            <pc:sldMk cId="982036381" sldId="324"/>
            <ac:spMk id="137" creationId="{7F30A860-EAF8-5188-1BE3-B001073DE070}"/>
          </ac:spMkLst>
        </pc:spChg>
        <pc:spChg chg="add mod">
          <ac:chgData name="Bruno Belucci Teixeira" userId="8f7dfa829da77040" providerId="LiveId" clId="{C6AE5AE8-DD25-407B-8192-F73D28B0AE96}" dt="2024-02-21T10:26:15.701" v="1316" actId="1037"/>
          <ac:spMkLst>
            <pc:docMk/>
            <pc:sldMk cId="982036381" sldId="324"/>
            <ac:spMk id="140" creationId="{FE91F61A-7B70-4E85-0AC7-463E5C975B77}"/>
          </ac:spMkLst>
        </pc:spChg>
        <pc:spChg chg="add mod">
          <ac:chgData name="Bruno Belucci Teixeira" userId="8f7dfa829da77040" providerId="LiveId" clId="{C6AE5AE8-DD25-407B-8192-F73D28B0AE96}" dt="2024-02-21T10:27:03.790" v="1339" actId="1036"/>
          <ac:spMkLst>
            <pc:docMk/>
            <pc:sldMk cId="982036381" sldId="324"/>
            <ac:spMk id="141" creationId="{D50B3340-97B3-EF67-B3D2-357A085CBACC}"/>
          </ac:spMkLst>
        </pc:spChg>
        <pc:spChg chg="add mod">
          <ac:chgData name="Bruno Belucci Teixeira" userId="8f7dfa829da77040" providerId="LiveId" clId="{C6AE5AE8-DD25-407B-8192-F73D28B0AE96}" dt="2024-02-21T10:37:06.789" v="1518" actId="20577"/>
          <ac:spMkLst>
            <pc:docMk/>
            <pc:sldMk cId="982036381" sldId="324"/>
            <ac:spMk id="143" creationId="{15DCA18A-88A2-576B-FF5D-85D7C9DC7573}"/>
          </ac:spMkLst>
        </pc:spChg>
        <pc:spChg chg="add mod">
          <ac:chgData name="Bruno Belucci Teixeira" userId="8f7dfa829da77040" providerId="LiveId" clId="{C6AE5AE8-DD25-407B-8192-F73D28B0AE96}" dt="2024-02-21T10:27:28.981" v="1353" actId="1036"/>
          <ac:spMkLst>
            <pc:docMk/>
            <pc:sldMk cId="982036381" sldId="324"/>
            <ac:spMk id="145" creationId="{A6A6BD50-B241-D0A4-E938-DBC283098582}"/>
          </ac:spMkLst>
        </pc:spChg>
        <pc:spChg chg="add mod">
          <ac:chgData name="Bruno Belucci Teixeira" userId="8f7dfa829da77040" providerId="LiveId" clId="{C6AE5AE8-DD25-407B-8192-F73D28B0AE96}" dt="2024-02-21T10:27:51.255" v="1362" actId="1038"/>
          <ac:spMkLst>
            <pc:docMk/>
            <pc:sldMk cId="982036381" sldId="324"/>
            <ac:spMk id="147" creationId="{C62DFED5-BEB7-951D-28EB-37103B87EEE8}"/>
          </ac:spMkLst>
        </pc:spChg>
        <pc:spChg chg="add mod">
          <ac:chgData name="Bruno Belucci Teixeira" userId="8f7dfa829da77040" providerId="LiveId" clId="{C6AE5AE8-DD25-407B-8192-F73D28B0AE96}" dt="2024-02-21T10:27:40.831" v="1359" actId="1036"/>
          <ac:spMkLst>
            <pc:docMk/>
            <pc:sldMk cId="982036381" sldId="324"/>
            <ac:spMk id="153" creationId="{B4D231D5-1272-ABDC-088E-72B11080C403}"/>
          </ac:spMkLst>
        </pc:spChg>
        <pc:cxnChg chg="del">
          <ac:chgData name="Bruno Belucci Teixeira" userId="8f7dfa829da77040" providerId="LiveId" clId="{C6AE5AE8-DD25-407B-8192-F73D28B0AE96}" dt="2024-02-21T09:53:53.184" v="973" actId="478"/>
          <ac:cxnSpMkLst>
            <pc:docMk/>
            <pc:sldMk cId="982036381" sldId="324"/>
            <ac:cxnSpMk id="6" creationId="{66D8A8EF-CF8F-140E-B797-E4E98A45C2B4}"/>
          </ac:cxnSpMkLst>
        </pc:cxnChg>
        <pc:cxnChg chg="del">
          <ac:chgData name="Bruno Belucci Teixeira" userId="8f7dfa829da77040" providerId="LiveId" clId="{C6AE5AE8-DD25-407B-8192-F73D28B0AE96}" dt="2024-02-21T09:53:53.184" v="973" actId="478"/>
          <ac:cxnSpMkLst>
            <pc:docMk/>
            <pc:sldMk cId="982036381" sldId="324"/>
            <ac:cxnSpMk id="10" creationId="{505B2020-F061-3C10-F31D-9530DF7EF3DE}"/>
          </ac:cxnSpMkLst>
        </pc:cxnChg>
        <pc:cxnChg chg="add mod">
          <ac:chgData name="Bruno Belucci Teixeira" userId="8f7dfa829da77040" providerId="LiveId" clId="{C6AE5AE8-DD25-407B-8192-F73D28B0AE96}" dt="2024-02-21T09:53:49.982" v="972" actId="1076"/>
          <ac:cxnSpMkLst>
            <pc:docMk/>
            <pc:sldMk cId="982036381" sldId="324"/>
            <ac:cxnSpMk id="12" creationId="{9748265F-3ED8-708E-BA83-4C4DDA62DFA5}"/>
          </ac:cxnSpMkLst>
        </pc:cxnChg>
        <pc:cxnChg chg="add mod">
          <ac:chgData name="Bruno Belucci Teixeira" userId="8f7dfa829da77040" providerId="LiveId" clId="{C6AE5AE8-DD25-407B-8192-F73D28B0AE96}" dt="2024-02-21T09:53:49.982" v="972" actId="1076"/>
          <ac:cxnSpMkLst>
            <pc:docMk/>
            <pc:sldMk cId="982036381" sldId="324"/>
            <ac:cxnSpMk id="13" creationId="{0C8DE752-3AF1-0E84-ADE5-1077AC9B28F9}"/>
          </ac:cxnSpMkLst>
        </pc:cxnChg>
        <pc:cxnChg chg="add mod">
          <ac:chgData name="Bruno Belucci Teixeira" userId="8f7dfa829da77040" providerId="LiveId" clId="{C6AE5AE8-DD25-407B-8192-F73D28B0AE96}" dt="2024-02-21T09:53:49.982" v="972" actId="1076"/>
          <ac:cxnSpMkLst>
            <pc:docMk/>
            <pc:sldMk cId="982036381" sldId="324"/>
            <ac:cxnSpMk id="16" creationId="{E760BAA3-E690-5D4A-F5AC-4CB63E3668B8}"/>
          </ac:cxnSpMkLst>
        </pc:cxnChg>
        <pc:cxnChg chg="add mod">
          <ac:chgData name="Bruno Belucci Teixeira" userId="8f7dfa829da77040" providerId="LiveId" clId="{C6AE5AE8-DD25-407B-8192-F73D28B0AE96}" dt="2024-02-21T09:53:49.982" v="972" actId="1076"/>
          <ac:cxnSpMkLst>
            <pc:docMk/>
            <pc:sldMk cId="982036381" sldId="324"/>
            <ac:cxnSpMk id="18" creationId="{0D463BDA-D391-55F8-C505-E39D0A1A45E9}"/>
          </ac:cxnSpMkLst>
        </pc:cxnChg>
        <pc:cxnChg chg="add mod">
          <ac:chgData name="Bruno Belucci Teixeira" userId="8f7dfa829da77040" providerId="LiveId" clId="{C6AE5AE8-DD25-407B-8192-F73D28B0AE96}" dt="2024-02-21T09:53:49.982" v="972" actId="1076"/>
          <ac:cxnSpMkLst>
            <pc:docMk/>
            <pc:sldMk cId="982036381" sldId="324"/>
            <ac:cxnSpMk id="19" creationId="{B5CF61C2-A5E2-6AD2-6C67-8F929FC62EA3}"/>
          </ac:cxnSpMkLst>
        </pc:cxnChg>
        <pc:cxnChg chg="add mod">
          <ac:chgData name="Bruno Belucci Teixeira" userId="8f7dfa829da77040" providerId="LiveId" clId="{C6AE5AE8-DD25-407B-8192-F73D28B0AE96}" dt="2024-02-21T09:53:49.982" v="972" actId="1076"/>
          <ac:cxnSpMkLst>
            <pc:docMk/>
            <pc:sldMk cId="982036381" sldId="324"/>
            <ac:cxnSpMk id="20" creationId="{153F917D-8259-150F-7E07-8EFC0BC4B948}"/>
          </ac:cxnSpMkLst>
        </pc:cxnChg>
        <pc:cxnChg chg="add mod">
          <ac:chgData name="Bruno Belucci Teixeira" userId="8f7dfa829da77040" providerId="LiveId" clId="{C6AE5AE8-DD25-407B-8192-F73D28B0AE96}" dt="2024-02-21T09:53:49.982" v="972" actId="1076"/>
          <ac:cxnSpMkLst>
            <pc:docMk/>
            <pc:sldMk cId="982036381" sldId="324"/>
            <ac:cxnSpMk id="22" creationId="{F7146373-3E02-36FF-A074-298B07A396AA}"/>
          </ac:cxnSpMkLst>
        </pc:cxnChg>
        <pc:cxnChg chg="add del mod">
          <ac:chgData name="Bruno Belucci Teixeira" userId="8f7dfa829da77040" providerId="LiveId" clId="{C6AE5AE8-DD25-407B-8192-F73D28B0AE96}" dt="2024-02-21T09:56:05.262" v="999" actId="478"/>
          <ac:cxnSpMkLst>
            <pc:docMk/>
            <pc:sldMk cId="982036381" sldId="324"/>
            <ac:cxnSpMk id="26" creationId="{FFB0C53F-CEFD-9974-BEBD-11466F6CB733}"/>
          </ac:cxnSpMkLst>
        </pc:cxnChg>
        <pc:cxnChg chg="add mod">
          <ac:chgData name="Bruno Belucci Teixeira" userId="8f7dfa829da77040" providerId="LiveId" clId="{C6AE5AE8-DD25-407B-8192-F73D28B0AE96}" dt="2024-02-21T10:26:43.176" v="1324" actId="1036"/>
          <ac:cxnSpMkLst>
            <pc:docMk/>
            <pc:sldMk cId="982036381" sldId="324"/>
            <ac:cxnSpMk id="27" creationId="{B7924A32-2872-99C9-09D6-B71990788720}"/>
          </ac:cxnSpMkLst>
        </pc:cxnChg>
        <pc:cxnChg chg="add del mod">
          <ac:chgData name="Bruno Belucci Teixeira" userId="8f7dfa829da77040" providerId="LiveId" clId="{C6AE5AE8-DD25-407B-8192-F73D28B0AE96}" dt="2024-02-21T10:13:21.919" v="1090" actId="478"/>
          <ac:cxnSpMkLst>
            <pc:docMk/>
            <pc:sldMk cId="982036381" sldId="324"/>
            <ac:cxnSpMk id="30" creationId="{8C09DE30-1276-7486-ACB4-7E047F101C14}"/>
          </ac:cxnSpMkLst>
        </pc:cxnChg>
        <pc:cxnChg chg="add del mod">
          <ac:chgData name="Bruno Belucci Teixeira" userId="8f7dfa829da77040" providerId="LiveId" clId="{C6AE5AE8-DD25-407B-8192-F73D28B0AE96}" dt="2024-02-21T10:08:46.072" v="1048" actId="478"/>
          <ac:cxnSpMkLst>
            <pc:docMk/>
            <pc:sldMk cId="982036381" sldId="324"/>
            <ac:cxnSpMk id="32" creationId="{13C4DACB-703C-63B2-CAE7-AADBDBE5E012}"/>
          </ac:cxnSpMkLst>
        </pc:cxnChg>
        <pc:cxnChg chg="add mod">
          <ac:chgData name="Bruno Belucci Teixeira" userId="8f7dfa829da77040" providerId="LiveId" clId="{C6AE5AE8-DD25-407B-8192-F73D28B0AE96}" dt="2024-02-21T10:26:15.701" v="1316" actId="1037"/>
          <ac:cxnSpMkLst>
            <pc:docMk/>
            <pc:sldMk cId="982036381" sldId="324"/>
            <ac:cxnSpMk id="33" creationId="{1C60F233-C8A5-EBD2-4B62-ECA32B8732A7}"/>
          </ac:cxnSpMkLst>
        </pc:cxnChg>
        <pc:cxnChg chg="add del mod">
          <ac:chgData name="Bruno Belucci Teixeira" userId="8f7dfa829da77040" providerId="LiveId" clId="{C6AE5AE8-DD25-407B-8192-F73D28B0AE96}" dt="2024-02-21T10:20:21.968" v="1202" actId="478"/>
          <ac:cxnSpMkLst>
            <pc:docMk/>
            <pc:sldMk cId="982036381" sldId="324"/>
            <ac:cxnSpMk id="34" creationId="{06F145FE-3638-84F2-9E7E-D0D1BA4D5DBB}"/>
          </ac:cxnSpMkLst>
        </pc:cxnChg>
        <pc:cxnChg chg="add del mod">
          <ac:chgData name="Bruno Belucci Teixeira" userId="8f7dfa829da77040" providerId="LiveId" clId="{C6AE5AE8-DD25-407B-8192-F73D28B0AE96}" dt="2024-02-21T10:20:21.968" v="1202" actId="478"/>
          <ac:cxnSpMkLst>
            <pc:docMk/>
            <pc:sldMk cId="982036381" sldId="324"/>
            <ac:cxnSpMk id="36" creationId="{0A41DCEB-73BA-A386-C2E4-006793F9810F}"/>
          </ac:cxnSpMkLst>
        </pc:cxnChg>
        <pc:cxnChg chg="add del mod">
          <ac:chgData name="Bruno Belucci Teixeira" userId="8f7dfa829da77040" providerId="LiveId" clId="{C6AE5AE8-DD25-407B-8192-F73D28B0AE96}" dt="2024-02-21T10:20:21.968" v="1202" actId="478"/>
          <ac:cxnSpMkLst>
            <pc:docMk/>
            <pc:sldMk cId="982036381" sldId="324"/>
            <ac:cxnSpMk id="37" creationId="{86DD0B52-7D85-5F28-6811-C33D655955DC}"/>
          </ac:cxnSpMkLst>
        </pc:cxnChg>
        <pc:cxnChg chg="add del mod">
          <ac:chgData name="Bruno Belucci Teixeira" userId="8f7dfa829da77040" providerId="LiveId" clId="{C6AE5AE8-DD25-407B-8192-F73D28B0AE96}" dt="2024-02-21T10:20:21.968" v="1202" actId="478"/>
          <ac:cxnSpMkLst>
            <pc:docMk/>
            <pc:sldMk cId="982036381" sldId="324"/>
            <ac:cxnSpMk id="40" creationId="{0765BB68-784C-2E3C-E3B3-68316E319828}"/>
          </ac:cxnSpMkLst>
        </pc:cxnChg>
        <pc:cxnChg chg="add del mod">
          <ac:chgData name="Bruno Belucci Teixeira" userId="8f7dfa829da77040" providerId="LiveId" clId="{C6AE5AE8-DD25-407B-8192-F73D28B0AE96}" dt="2024-02-21T10:20:21.968" v="1202" actId="478"/>
          <ac:cxnSpMkLst>
            <pc:docMk/>
            <pc:sldMk cId="982036381" sldId="324"/>
            <ac:cxnSpMk id="44" creationId="{D6FD6E70-F711-87AF-E811-E9F66C77D6D2}"/>
          </ac:cxnSpMkLst>
        </pc:cxnChg>
        <pc:cxnChg chg="add del mod">
          <ac:chgData name="Bruno Belucci Teixeira" userId="8f7dfa829da77040" providerId="LiveId" clId="{C6AE5AE8-DD25-407B-8192-F73D28B0AE96}" dt="2024-02-21T10:20:21.968" v="1202" actId="478"/>
          <ac:cxnSpMkLst>
            <pc:docMk/>
            <pc:sldMk cId="982036381" sldId="324"/>
            <ac:cxnSpMk id="45" creationId="{9D74E9C5-2DD8-3CB8-4223-AC1A4A261CFD}"/>
          </ac:cxnSpMkLst>
        </pc:cxnChg>
        <pc:cxnChg chg="add del mod">
          <ac:chgData name="Bruno Belucci Teixeira" userId="8f7dfa829da77040" providerId="LiveId" clId="{C6AE5AE8-DD25-407B-8192-F73D28B0AE96}" dt="2024-02-21T10:20:21.968" v="1202" actId="478"/>
          <ac:cxnSpMkLst>
            <pc:docMk/>
            <pc:sldMk cId="982036381" sldId="324"/>
            <ac:cxnSpMk id="46" creationId="{ED1B488F-6105-DED2-6AB2-7725C908A153}"/>
          </ac:cxnSpMkLst>
        </pc:cxnChg>
        <pc:cxnChg chg="add del mod">
          <ac:chgData name="Bruno Belucci Teixeira" userId="8f7dfa829da77040" providerId="LiveId" clId="{C6AE5AE8-DD25-407B-8192-F73D28B0AE96}" dt="2024-02-21T10:20:21.968" v="1202" actId="478"/>
          <ac:cxnSpMkLst>
            <pc:docMk/>
            <pc:sldMk cId="982036381" sldId="324"/>
            <ac:cxnSpMk id="48" creationId="{A13B6C11-3B9E-442C-4338-F871F5391B0F}"/>
          </ac:cxnSpMkLst>
        </pc:cxnChg>
        <pc:cxnChg chg="add del mod">
          <ac:chgData name="Bruno Belucci Teixeira" userId="8f7dfa829da77040" providerId="LiveId" clId="{C6AE5AE8-DD25-407B-8192-F73D28B0AE96}" dt="2024-02-21T10:20:21.968" v="1202" actId="478"/>
          <ac:cxnSpMkLst>
            <pc:docMk/>
            <pc:sldMk cId="982036381" sldId="324"/>
            <ac:cxnSpMk id="49" creationId="{D45C4C05-5EEB-4618-F14D-A8A9A44A66D7}"/>
          </ac:cxnSpMkLst>
        </pc:cxnChg>
        <pc:cxnChg chg="add del mod">
          <ac:chgData name="Bruno Belucci Teixeira" userId="8f7dfa829da77040" providerId="LiveId" clId="{C6AE5AE8-DD25-407B-8192-F73D28B0AE96}" dt="2024-02-21T10:20:21.968" v="1202" actId="478"/>
          <ac:cxnSpMkLst>
            <pc:docMk/>
            <pc:sldMk cId="982036381" sldId="324"/>
            <ac:cxnSpMk id="51" creationId="{95895462-8D89-FD33-AF55-BB39788BEC50}"/>
          </ac:cxnSpMkLst>
        </pc:cxnChg>
        <pc:cxnChg chg="del">
          <ac:chgData name="Bruno Belucci Teixeira" userId="8f7dfa829da77040" providerId="LiveId" clId="{C6AE5AE8-DD25-407B-8192-F73D28B0AE96}" dt="2024-02-21T09:53:53.184" v="973" actId="478"/>
          <ac:cxnSpMkLst>
            <pc:docMk/>
            <pc:sldMk cId="982036381" sldId="324"/>
            <ac:cxnSpMk id="52" creationId="{FE8E07C4-19AD-18C7-6FAC-38BE42DE3104}"/>
          </ac:cxnSpMkLst>
        </pc:cxnChg>
        <pc:cxnChg chg="add mod">
          <ac:chgData name="Bruno Belucci Teixeira" userId="8f7dfa829da77040" providerId="LiveId" clId="{C6AE5AE8-DD25-407B-8192-F73D28B0AE96}" dt="2024-02-21T09:55:59.322" v="996"/>
          <ac:cxnSpMkLst>
            <pc:docMk/>
            <pc:sldMk cId="982036381" sldId="324"/>
            <ac:cxnSpMk id="54" creationId="{B1600237-2155-9BD9-1C45-0524398C0680}"/>
          </ac:cxnSpMkLst>
        </pc:cxnChg>
        <pc:cxnChg chg="del">
          <ac:chgData name="Bruno Belucci Teixeira" userId="8f7dfa829da77040" providerId="LiveId" clId="{C6AE5AE8-DD25-407B-8192-F73D28B0AE96}" dt="2024-02-21T09:53:53.184" v="973" actId="478"/>
          <ac:cxnSpMkLst>
            <pc:docMk/>
            <pc:sldMk cId="982036381" sldId="324"/>
            <ac:cxnSpMk id="56" creationId="{7427B5A0-5F26-4D90-688B-35375294AECD}"/>
          </ac:cxnSpMkLst>
        </pc:cxnChg>
        <pc:cxnChg chg="add mod">
          <ac:chgData name="Bruno Belucci Teixeira" userId="8f7dfa829da77040" providerId="LiveId" clId="{C6AE5AE8-DD25-407B-8192-F73D28B0AE96}" dt="2024-02-21T09:55:59.322" v="996"/>
          <ac:cxnSpMkLst>
            <pc:docMk/>
            <pc:sldMk cId="982036381" sldId="324"/>
            <ac:cxnSpMk id="58" creationId="{AEB4D3F9-C62D-EFD0-CC4F-A92F11592D19}"/>
          </ac:cxnSpMkLst>
        </pc:cxnChg>
        <pc:cxnChg chg="add mod">
          <ac:chgData name="Bruno Belucci Teixeira" userId="8f7dfa829da77040" providerId="LiveId" clId="{C6AE5AE8-DD25-407B-8192-F73D28B0AE96}" dt="2024-02-21T10:26:43.176" v="1324" actId="1036"/>
          <ac:cxnSpMkLst>
            <pc:docMk/>
            <pc:sldMk cId="982036381" sldId="324"/>
            <ac:cxnSpMk id="59" creationId="{39E791D0-6BA9-F983-3E9B-36641979FCB1}"/>
          </ac:cxnSpMkLst>
        </pc:cxnChg>
        <pc:cxnChg chg="del">
          <ac:chgData name="Bruno Belucci Teixeira" userId="8f7dfa829da77040" providerId="LiveId" clId="{C6AE5AE8-DD25-407B-8192-F73D28B0AE96}" dt="2024-02-21T09:53:53.184" v="973" actId="478"/>
          <ac:cxnSpMkLst>
            <pc:docMk/>
            <pc:sldMk cId="982036381" sldId="324"/>
            <ac:cxnSpMk id="60" creationId="{1A7AC4F7-36D1-3B88-6E17-F194CED97D14}"/>
          </ac:cxnSpMkLst>
        </pc:cxnChg>
        <pc:cxnChg chg="del">
          <ac:chgData name="Bruno Belucci Teixeira" userId="8f7dfa829da77040" providerId="LiveId" clId="{C6AE5AE8-DD25-407B-8192-F73D28B0AE96}" dt="2024-02-21T09:53:53.184" v="973" actId="478"/>
          <ac:cxnSpMkLst>
            <pc:docMk/>
            <pc:sldMk cId="982036381" sldId="324"/>
            <ac:cxnSpMk id="62" creationId="{0CC0DA7B-2EA9-5A22-A665-9364AFE320C2}"/>
          </ac:cxnSpMkLst>
        </pc:cxnChg>
        <pc:cxnChg chg="add del mod">
          <ac:chgData name="Bruno Belucci Teixeira" userId="8f7dfa829da77040" providerId="LiveId" clId="{C6AE5AE8-DD25-407B-8192-F73D28B0AE96}" dt="2024-02-21T10:12:30.033" v="1077" actId="478"/>
          <ac:cxnSpMkLst>
            <pc:docMk/>
            <pc:sldMk cId="982036381" sldId="324"/>
            <ac:cxnSpMk id="63" creationId="{34734378-2BC8-AEC0-E12F-1E065DAC5207}"/>
          </ac:cxnSpMkLst>
        </pc:cxnChg>
        <pc:cxnChg chg="add del mod">
          <ac:chgData name="Bruno Belucci Teixeira" userId="8f7dfa829da77040" providerId="LiveId" clId="{C6AE5AE8-DD25-407B-8192-F73D28B0AE96}" dt="2024-02-21T10:12:30.033" v="1077" actId="478"/>
          <ac:cxnSpMkLst>
            <pc:docMk/>
            <pc:sldMk cId="982036381" sldId="324"/>
            <ac:cxnSpMk id="64" creationId="{9C2E8F7D-D84A-11E6-6D93-E6F571873CD2}"/>
          </ac:cxnSpMkLst>
        </pc:cxnChg>
        <pc:cxnChg chg="add mod">
          <ac:chgData name="Bruno Belucci Teixeira" userId="8f7dfa829da77040" providerId="LiveId" clId="{C6AE5AE8-DD25-407B-8192-F73D28B0AE96}" dt="2024-02-21T10:27:10.478" v="1341" actId="14100"/>
          <ac:cxnSpMkLst>
            <pc:docMk/>
            <pc:sldMk cId="982036381" sldId="324"/>
            <ac:cxnSpMk id="72" creationId="{8BB4DC0F-7C0D-8762-7F6D-F294D922A682}"/>
          </ac:cxnSpMkLst>
        </pc:cxnChg>
        <pc:cxnChg chg="add mod">
          <ac:chgData name="Bruno Belucci Teixeira" userId="8f7dfa829da77040" providerId="LiveId" clId="{C6AE5AE8-DD25-407B-8192-F73D28B0AE96}" dt="2024-02-21T10:36:48.964" v="1512" actId="20577"/>
          <ac:cxnSpMkLst>
            <pc:docMk/>
            <pc:sldMk cId="982036381" sldId="324"/>
            <ac:cxnSpMk id="76" creationId="{FF96086E-F85E-1104-B885-DF8CC6A4C1F6}"/>
          </ac:cxnSpMkLst>
        </pc:cxnChg>
        <pc:cxnChg chg="add mod">
          <ac:chgData name="Bruno Belucci Teixeira" userId="8f7dfa829da77040" providerId="LiveId" clId="{C6AE5AE8-DD25-407B-8192-F73D28B0AE96}" dt="2024-02-21T10:26:49.967" v="1327" actId="1036"/>
          <ac:cxnSpMkLst>
            <pc:docMk/>
            <pc:sldMk cId="982036381" sldId="324"/>
            <ac:cxnSpMk id="89" creationId="{0F6131D3-BBC3-8287-BBF6-0983FC84E45B}"/>
          </ac:cxnSpMkLst>
        </pc:cxnChg>
        <pc:cxnChg chg="add mod">
          <ac:chgData name="Bruno Belucci Teixeira" userId="8f7dfa829da77040" providerId="LiveId" clId="{C6AE5AE8-DD25-407B-8192-F73D28B0AE96}" dt="2024-02-21T10:26:27.818" v="1317" actId="1036"/>
          <ac:cxnSpMkLst>
            <pc:docMk/>
            <pc:sldMk cId="982036381" sldId="324"/>
            <ac:cxnSpMk id="90" creationId="{C965F653-28DD-1034-E623-58DA0B033957}"/>
          </ac:cxnSpMkLst>
        </pc:cxnChg>
        <pc:cxnChg chg="add mod">
          <ac:chgData name="Bruno Belucci Teixeira" userId="8f7dfa829da77040" providerId="LiveId" clId="{C6AE5AE8-DD25-407B-8192-F73D28B0AE96}" dt="2024-02-21T10:26:59.139" v="1333" actId="1036"/>
          <ac:cxnSpMkLst>
            <pc:docMk/>
            <pc:sldMk cId="982036381" sldId="324"/>
            <ac:cxnSpMk id="103" creationId="{E0E16735-67C6-4037-F80A-5FDD0CE22A2A}"/>
          </ac:cxnSpMkLst>
        </pc:cxnChg>
        <pc:cxnChg chg="add mod">
          <ac:chgData name="Bruno Belucci Teixeira" userId="8f7dfa829da77040" providerId="LiveId" clId="{C6AE5AE8-DD25-407B-8192-F73D28B0AE96}" dt="2024-02-21T10:27:02.112" v="1336" actId="1036"/>
          <ac:cxnSpMkLst>
            <pc:docMk/>
            <pc:sldMk cId="982036381" sldId="324"/>
            <ac:cxnSpMk id="111" creationId="{881C1909-AAF7-DA05-9D3C-C57DB0D16A2E}"/>
          </ac:cxnSpMkLst>
        </pc:cxnChg>
        <pc:cxnChg chg="add mod">
          <ac:chgData name="Bruno Belucci Teixeira" userId="8f7dfa829da77040" providerId="LiveId" clId="{C6AE5AE8-DD25-407B-8192-F73D28B0AE96}" dt="2024-02-21T10:27:02.112" v="1336" actId="1036"/>
          <ac:cxnSpMkLst>
            <pc:docMk/>
            <pc:sldMk cId="982036381" sldId="324"/>
            <ac:cxnSpMk id="113" creationId="{B77FC968-B643-799F-39C0-20933A986F2C}"/>
          </ac:cxnSpMkLst>
        </pc:cxnChg>
        <pc:cxnChg chg="add mod">
          <ac:chgData name="Bruno Belucci Teixeira" userId="8f7dfa829da77040" providerId="LiveId" clId="{C6AE5AE8-DD25-407B-8192-F73D28B0AE96}" dt="2024-02-21T10:37:00.858" v="1515" actId="20577"/>
          <ac:cxnSpMkLst>
            <pc:docMk/>
            <pc:sldMk cId="982036381" sldId="324"/>
            <ac:cxnSpMk id="115" creationId="{B6E02F2A-D70D-C655-F293-9B9DDC5BA538}"/>
          </ac:cxnSpMkLst>
        </pc:cxnChg>
        <pc:cxnChg chg="add mod">
          <ac:chgData name="Bruno Belucci Teixeira" userId="8f7dfa829da77040" providerId="LiveId" clId="{C6AE5AE8-DD25-407B-8192-F73D28B0AE96}" dt="2024-02-21T10:27:13.074" v="1344" actId="1036"/>
          <ac:cxnSpMkLst>
            <pc:docMk/>
            <pc:sldMk cId="982036381" sldId="324"/>
            <ac:cxnSpMk id="117" creationId="{630A5FDB-5468-CCBD-DFD9-2B021874297F}"/>
          </ac:cxnSpMkLst>
        </pc:cxnChg>
        <pc:cxnChg chg="add del mod">
          <ac:chgData name="Bruno Belucci Teixeira" userId="8f7dfa829da77040" providerId="LiveId" clId="{C6AE5AE8-DD25-407B-8192-F73D28B0AE96}" dt="2024-02-21T10:21:06.261" v="1206" actId="478"/>
          <ac:cxnSpMkLst>
            <pc:docMk/>
            <pc:sldMk cId="982036381" sldId="324"/>
            <ac:cxnSpMk id="118" creationId="{18A356A3-F277-2566-A460-8FC3192BA33C}"/>
          </ac:cxnSpMkLst>
        </pc:cxnChg>
        <pc:cxnChg chg="add mod">
          <ac:chgData name="Bruno Belucci Teixeira" userId="8f7dfa829da77040" providerId="LiveId" clId="{C6AE5AE8-DD25-407B-8192-F73D28B0AE96}" dt="2024-02-21T10:27:26.863" v="1350" actId="1036"/>
          <ac:cxnSpMkLst>
            <pc:docMk/>
            <pc:sldMk cId="982036381" sldId="324"/>
            <ac:cxnSpMk id="119" creationId="{3F7480A3-14DA-8E7B-C7BC-9DE2FBFFEA3B}"/>
          </ac:cxnSpMkLst>
        </pc:cxnChg>
        <pc:cxnChg chg="add del mod">
          <ac:chgData name="Bruno Belucci Teixeira" userId="8f7dfa829da77040" providerId="LiveId" clId="{C6AE5AE8-DD25-407B-8192-F73D28B0AE96}" dt="2024-02-21T10:22:25.514" v="1224" actId="478"/>
          <ac:cxnSpMkLst>
            <pc:docMk/>
            <pc:sldMk cId="982036381" sldId="324"/>
            <ac:cxnSpMk id="126" creationId="{49A34065-6AE5-B567-F5D1-1171453FFE33}"/>
          </ac:cxnSpMkLst>
        </pc:cxnChg>
        <pc:cxnChg chg="add del mod">
          <ac:chgData name="Bruno Belucci Teixeira" userId="8f7dfa829da77040" providerId="LiveId" clId="{C6AE5AE8-DD25-407B-8192-F73D28B0AE96}" dt="2024-02-21T10:22:25.514" v="1224" actId="478"/>
          <ac:cxnSpMkLst>
            <pc:docMk/>
            <pc:sldMk cId="982036381" sldId="324"/>
            <ac:cxnSpMk id="129" creationId="{5BEDCF1F-20A6-2924-EF3E-1A26761347A7}"/>
          </ac:cxnSpMkLst>
        </pc:cxnChg>
        <pc:cxnChg chg="add del mod">
          <ac:chgData name="Bruno Belucci Teixeira" userId="8f7dfa829da77040" providerId="LiveId" clId="{C6AE5AE8-DD25-407B-8192-F73D28B0AE96}" dt="2024-02-21T10:22:25.514" v="1224" actId="478"/>
          <ac:cxnSpMkLst>
            <pc:docMk/>
            <pc:sldMk cId="982036381" sldId="324"/>
            <ac:cxnSpMk id="131" creationId="{10A903E1-742B-975A-4AED-A8C537F8FF93}"/>
          </ac:cxnSpMkLst>
        </pc:cxnChg>
        <pc:cxnChg chg="add del mod">
          <ac:chgData name="Bruno Belucci Teixeira" userId="8f7dfa829da77040" providerId="LiveId" clId="{C6AE5AE8-DD25-407B-8192-F73D28B0AE96}" dt="2024-02-21T10:22:25.514" v="1224" actId="478"/>
          <ac:cxnSpMkLst>
            <pc:docMk/>
            <pc:sldMk cId="982036381" sldId="324"/>
            <ac:cxnSpMk id="132" creationId="{13FC97EC-E0B2-0DCE-8124-BA7EE0658588}"/>
          </ac:cxnSpMkLst>
        </pc:cxnChg>
        <pc:cxnChg chg="add del mod">
          <ac:chgData name="Bruno Belucci Teixeira" userId="8f7dfa829da77040" providerId="LiveId" clId="{C6AE5AE8-DD25-407B-8192-F73D28B0AE96}" dt="2024-02-21T10:22:25.514" v="1224" actId="478"/>
          <ac:cxnSpMkLst>
            <pc:docMk/>
            <pc:sldMk cId="982036381" sldId="324"/>
            <ac:cxnSpMk id="134" creationId="{BE0F6421-E194-B046-91E9-CB2B54A59E9D}"/>
          </ac:cxnSpMkLst>
        </pc:cxnChg>
        <pc:cxnChg chg="add del mod">
          <ac:chgData name="Bruno Belucci Teixeira" userId="8f7dfa829da77040" providerId="LiveId" clId="{C6AE5AE8-DD25-407B-8192-F73D28B0AE96}" dt="2024-02-21T10:22:25.514" v="1224" actId="478"/>
          <ac:cxnSpMkLst>
            <pc:docMk/>
            <pc:sldMk cId="982036381" sldId="324"/>
            <ac:cxnSpMk id="135" creationId="{A4B8B827-32C1-CAF8-DD28-BC32761848F2}"/>
          </ac:cxnSpMkLst>
        </pc:cxnChg>
        <pc:cxnChg chg="add del mod">
          <ac:chgData name="Bruno Belucci Teixeira" userId="8f7dfa829da77040" providerId="LiveId" clId="{C6AE5AE8-DD25-407B-8192-F73D28B0AE96}" dt="2024-02-21T10:22:25.514" v="1224" actId="478"/>
          <ac:cxnSpMkLst>
            <pc:docMk/>
            <pc:sldMk cId="982036381" sldId="324"/>
            <ac:cxnSpMk id="136" creationId="{00F643D6-252C-EEA0-69E2-BF81D5D40168}"/>
          </ac:cxnSpMkLst>
        </pc:cxnChg>
        <pc:cxnChg chg="add mod">
          <ac:chgData name="Bruno Belucci Teixeira" userId="8f7dfa829da77040" providerId="LiveId" clId="{C6AE5AE8-DD25-407B-8192-F73D28B0AE96}" dt="2024-02-21T10:27:51.255" v="1362" actId="1038"/>
          <ac:cxnSpMkLst>
            <pc:docMk/>
            <pc:sldMk cId="982036381" sldId="324"/>
            <ac:cxnSpMk id="138" creationId="{EA10ED3D-ABDF-ED53-BAE8-699268372FDB}"/>
          </ac:cxnSpMkLst>
        </pc:cxnChg>
        <pc:cxnChg chg="add mod">
          <ac:chgData name="Bruno Belucci Teixeira" userId="8f7dfa829da77040" providerId="LiveId" clId="{C6AE5AE8-DD25-407B-8192-F73D28B0AE96}" dt="2024-02-21T10:27:46.088" v="1360" actId="14100"/>
          <ac:cxnSpMkLst>
            <pc:docMk/>
            <pc:sldMk cId="982036381" sldId="324"/>
            <ac:cxnSpMk id="139" creationId="{AB7E7013-80C9-8613-650D-245DA42570E6}"/>
          </ac:cxnSpMkLst>
        </pc:cxnChg>
        <pc:cxnChg chg="add mod">
          <ac:chgData name="Bruno Belucci Teixeira" userId="8f7dfa829da77040" providerId="LiveId" clId="{C6AE5AE8-DD25-407B-8192-F73D28B0AE96}" dt="2024-02-21T10:27:51.255" v="1362" actId="1038"/>
          <ac:cxnSpMkLst>
            <pc:docMk/>
            <pc:sldMk cId="982036381" sldId="324"/>
            <ac:cxnSpMk id="142" creationId="{A10BE42F-9679-E785-20EF-9FB186798341}"/>
          </ac:cxnSpMkLst>
        </pc:cxnChg>
        <pc:cxnChg chg="add mod">
          <ac:chgData name="Bruno Belucci Teixeira" userId="8f7dfa829da77040" providerId="LiveId" clId="{C6AE5AE8-DD25-407B-8192-F73D28B0AE96}" dt="2024-02-21T10:27:03.790" v="1339" actId="1036"/>
          <ac:cxnSpMkLst>
            <pc:docMk/>
            <pc:sldMk cId="982036381" sldId="324"/>
            <ac:cxnSpMk id="144" creationId="{A20CE9F7-183B-B336-E68D-6B941B9D41FD}"/>
          </ac:cxnSpMkLst>
        </pc:cxnChg>
        <pc:cxnChg chg="add mod">
          <ac:chgData name="Bruno Belucci Teixeira" userId="8f7dfa829da77040" providerId="LiveId" clId="{C6AE5AE8-DD25-407B-8192-F73D28B0AE96}" dt="2024-02-21T10:37:06.789" v="1518" actId="20577"/>
          <ac:cxnSpMkLst>
            <pc:docMk/>
            <pc:sldMk cId="982036381" sldId="324"/>
            <ac:cxnSpMk id="146" creationId="{1374AAF8-B5E5-E5FB-18C5-7D51E7D729E2}"/>
          </ac:cxnSpMkLst>
        </pc:cxnChg>
        <pc:cxnChg chg="add mod">
          <ac:chgData name="Bruno Belucci Teixeira" userId="8f7dfa829da77040" providerId="LiveId" clId="{C6AE5AE8-DD25-407B-8192-F73D28B0AE96}" dt="2024-02-21T10:27:51.255" v="1362" actId="1038"/>
          <ac:cxnSpMkLst>
            <pc:docMk/>
            <pc:sldMk cId="982036381" sldId="324"/>
            <ac:cxnSpMk id="148" creationId="{340C4D48-313F-7EE3-CEAD-84FC8D73E37C}"/>
          </ac:cxnSpMkLst>
        </pc:cxnChg>
        <pc:cxnChg chg="add mod">
          <ac:chgData name="Bruno Belucci Teixeira" userId="8f7dfa829da77040" providerId="LiveId" clId="{C6AE5AE8-DD25-407B-8192-F73D28B0AE96}" dt="2024-02-21T10:27:40.831" v="1359" actId="1036"/>
          <ac:cxnSpMkLst>
            <pc:docMk/>
            <pc:sldMk cId="982036381" sldId="324"/>
            <ac:cxnSpMk id="149" creationId="{93803336-09E6-8F89-087B-28B1C039A0F2}"/>
          </ac:cxnSpMkLst>
        </pc:cxnChg>
        <pc:cxnChg chg="add del mod">
          <ac:chgData name="Bruno Belucci Teixeira" userId="8f7dfa829da77040" providerId="LiveId" clId="{C6AE5AE8-DD25-407B-8192-F73D28B0AE96}" dt="2024-02-21T10:25:51.788" v="1303" actId="478"/>
          <ac:cxnSpMkLst>
            <pc:docMk/>
            <pc:sldMk cId="982036381" sldId="324"/>
            <ac:cxnSpMk id="159" creationId="{6A3717A8-362E-E571-A528-E07E99769DF3}"/>
          </ac:cxnSpMkLst>
        </pc:cxnChg>
        <pc:cxnChg chg="add mod">
          <ac:chgData name="Bruno Belucci Teixeira" userId="8f7dfa829da77040" providerId="LiveId" clId="{C6AE5AE8-DD25-407B-8192-F73D28B0AE96}" dt="2024-02-21T10:27:48.406" v="1361" actId="14100"/>
          <ac:cxnSpMkLst>
            <pc:docMk/>
            <pc:sldMk cId="982036381" sldId="324"/>
            <ac:cxnSpMk id="160" creationId="{A57E5940-4534-42AC-263D-38EC360B4282}"/>
          </ac:cxnSpMkLst>
        </pc:cxnChg>
        <pc:cxnChg chg="add mod">
          <ac:chgData name="Bruno Belucci Teixeira" userId="8f7dfa829da77040" providerId="LiveId" clId="{C6AE5AE8-DD25-407B-8192-F73D28B0AE96}" dt="2024-02-21T10:26:15.701" v="1316" actId="1037"/>
          <ac:cxnSpMkLst>
            <pc:docMk/>
            <pc:sldMk cId="982036381" sldId="324"/>
            <ac:cxnSpMk id="164" creationId="{3E2A1D4A-6E0F-515E-51A0-C398B32C21E5}"/>
          </ac:cxnSpMkLst>
        </pc:cxnChg>
      </pc:sldChg>
      <pc:sldChg chg="modSp new del mod">
        <pc:chgData name="Bruno Belucci Teixeira" userId="8f7dfa829da77040" providerId="LiveId" clId="{C6AE5AE8-DD25-407B-8192-F73D28B0AE96}" dt="2024-02-21T11:04:44.687" v="2106" actId="47"/>
        <pc:sldMkLst>
          <pc:docMk/>
          <pc:sldMk cId="207682100" sldId="325"/>
        </pc:sldMkLst>
        <pc:spChg chg="mod">
          <ac:chgData name="Bruno Belucci Teixeira" userId="8f7dfa829da77040" providerId="LiveId" clId="{C6AE5AE8-DD25-407B-8192-F73D28B0AE96}" dt="2024-02-21T10:46:10.935" v="1761" actId="20577"/>
          <ac:spMkLst>
            <pc:docMk/>
            <pc:sldMk cId="207682100" sldId="325"/>
            <ac:spMk id="2" creationId="{F5D38DC7-815F-2E57-83A3-7F93607C3786}"/>
          </ac:spMkLst>
        </pc:spChg>
        <pc:spChg chg="mod">
          <ac:chgData name="Bruno Belucci Teixeira" userId="8f7dfa829da77040" providerId="LiveId" clId="{C6AE5AE8-DD25-407B-8192-F73D28B0AE96}" dt="2024-02-21T10:46:21.335" v="1779" actId="20577"/>
          <ac:spMkLst>
            <pc:docMk/>
            <pc:sldMk cId="207682100" sldId="325"/>
            <ac:spMk id="3" creationId="{5EAA1AF4-F779-EF85-C194-F47F42027702}"/>
          </ac:spMkLst>
        </pc:spChg>
        <pc:spChg chg="mod">
          <ac:chgData name="Bruno Belucci Teixeira" userId="8f7dfa829da77040" providerId="LiveId" clId="{C6AE5AE8-DD25-407B-8192-F73D28B0AE96}" dt="2024-02-21T10:45:53.439" v="1713"/>
          <ac:spMkLst>
            <pc:docMk/>
            <pc:sldMk cId="207682100" sldId="325"/>
            <ac:spMk id="4" creationId="{D33BFFD1-0D85-0F47-C2D4-E3748967E116}"/>
          </ac:spMkLst>
        </pc:spChg>
      </pc:sldChg>
      <pc:sldChg chg="modSp new mod ord">
        <pc:chgData name="Bruno Belucci Teixeira" userId="8f7dfa829da77040" providerId="LiveId" clId="{C6AE5AE8-DD25-407B-8192-F73D28B0AE96}" dt="2024-02-21T10:55:40.743" v="2092" actId="20577"/>
        <pc:sldMkLst>
          <pc:docMk/>
          <pc:sldMk cId="758127870" sldId="326"/>
        </pc:sldMkLst>
        <pc:spChg chg="mod">
          <ac:chgData name="Bruno Belucci Teixeira" userId="8f7dfa829da77040" providerId="LiveId" clId="{C6AE5AE8-DD25-407B-8192-F73D28B0AE96}" dt="2024-02-21T10:46:37.029" v="1785"/>
          <ac:spMkLst>
            <pc:docMk/>
            <pc:sldMk cId="758127870" sldId="326"/>
            <ac:spMk id="2" creationId="{4D0DE598-29AC-C53C-4125-C4462C649A7E}"/>
          </ac:spMkLst>
        </pc:spChg>
        <pc:spChg chg="mod">
          <ac:chgData name="Bruno Belucci Teixeira" userId="8f7dfa829da77040" providerId="LiveId" clId="{C6AE5AE8-DD25-407B-8192-F73D28B0AE96}" dt="2024-02-21T10:47:15.063" v="1864" actId="20577"/>
          <ac:spMkLst>
            <pc:docMk/>
            <pc:sldMk cId="758127870" sldId="326"/>
            <ac:spMk id="3" creationId="{2FE2D3C4-6DF7-EB6C-B3EA-99218D6616AE}"/>
          </ac:spMkLst>
        </pc:spChg>
        <pc:spChg chg="mod">
          <ac:chgData name="Bruno Belucci Teixeira" userId="8f7dfa829da77040" providerId="LiveId" clId="{C6AE5AE8-DD25-407B-8192-F73D28B0AE96}" dt="2024-02-21T10:46:38.537" v="1786"/>
          <ac:spMkLst>
            <pc:docMk/>
            <pc:sldMk cId="758127870" sldId="326"/>
            <ac:spMk id="4" creationId="{32996C9E-F195-4AE5-E8D7-B035929399D6}"/>
          </ac:spMkLst>
        </pc:spChg>
        <pc:spChg chg="mod">
          <ac:chgData name="Bruno Belucci Teixeira" userId="8f7dfa829da77040" providerId="LiveId" clId="{C6AE5AE8-DD25-407B-8192-F73D28B0AE96}" dt="2024-02-21T10:46:34.454" v="1784"/>
          <ac:spMkLst>
            <pc:docMk/>
            <pc:sldMk cId="758127870" sldId="326"/>
            <ac:spMk id="5" creationId="{E6D74284-7610-85D2-CC64-DB25A3AF2040}"/>
          </ac:spMkLst>
        </pc:spChg>
        <pc:spChg chg="mod">
          <ac:chgData name="Bruno Belucci Teixeira" userId="8f7dfa829da77040" providerId="LiveId" clId="{C6AE5AE8-DD25-407B-8192-F73D28B0AE96}" dt="2024-02-21T10:55:40.743" v="2092" actId="20577"/>
          <ac:spMkLst>
            <pc:docMk/>
            <pc:sldMk cId="758127870" sldId="326"/>
            <ac:spMk id="6" creationId="{E0EAE648-62C6-B311-20D5-19B82A4793FB}"/>
          </ac:spMkLst>
        </pc:spChg>
        <pc:spChg chg="mod">
          <ac:chgData name="Bruno Belucci Teixeira" userId="8f7dfa829da77040" providerId="LiveId" clId="{C6AE5AE8-DD25-407B-8192-F73D28B0AE96}" dt="2024-02-21T10:46:30.464" v="1783"/>
          <ac:spMkLst>
            <pc:docMk/>
            <pc:sldMk cId="758127870" sldId="326"/>
            <ac:spMk id="7" creationId="{BA8C635C-4E35-D0D4-6CB5-13674FC3FAE9}"/>
          </ac:spMkLst>
        </pc:spChg>
      </pc:sldChg>
      <pc:sldChg chg="modSp add mod">
        <pc:chgData name="Bruno Belucci Teixeira" userId="8f7dfa829da77040" providerId="LiveId" clId="{C6AE5AE8-DD25-407B-8192-F73D28B0AE96}" dt="2024-02-21T11:04:36.679" v="2105" actId="20577"/>
        <pc:sldMkLst>
          <pc:docMk/>
          <pc:sldMk cId="2613348372" sldId="327"/>
        </pc:sldMkLst>
        <pc:spChg chg="mod">
          <ac:chgData name="Bruno Belucci Teixeira" userId="8f7dfa829da77040" providerId="LiveId" clId="{C6AE5AE8-DD25-407B-8192-F73D28B0AE96}" dt="2024-02-21T11:04:36.679" v="2105" actId="20577"/>
          <ac:spMkLst>
            <pc:docMk/>
            <pc:sldMk cId="2613348372" sldId="327"/>
            <ac:spMk id="2" creationId="{2E9C6FFF-73F3-06B3-E51A-3C841C48D4A6}"/>
          </ac:spMkLst>
        </pc:spChg>
      </pc:sldChg>
      <pc:sldChg chg="addSp delSp modSp new mod">
        <pc:chgData name="Bruno Belucci Teixeira" userId="8f7dfa829da77040" providerId="LiveId" clId="{C6AE5AE8-DD25-407B-8192-F73D28B0AE96}" dt="2024-02-21T21:59:49.655" v="2833" actId="1035"/>
        <pc:sldMkLst>
          <pc:docMk/>
          <pc:sldMk cId="2942395563" sldId="328"/>
        </pc:sldMkLst>
        <pc:spChg chg="mod">
          <ac:chgData name="Bruno Belucci Teixeira" userId="8f7dfa829da77040" providerId="LiveId" clId="{C6AE5AE8-DD25-407B-8192-F73D28B0AE96}" dt="2024-02-21T11:07:13.570" v="2139" actId="20577"/>
          <ac:spMkLst>
            <pc:docMk/>
            <pc:sldMk cId="2942395563" sldId="328"/>
            <ac:spMk id="2" creationId="{AE090D59-37D1-B738-69E1-DBCF0DCFB4A4}"/>
          </ac:spMkLst>
        </pc:spChg>
        <pc:spChg chg="mod">
          <ac:chgData name="Bruno Belucci Teixeira" userId="8f7dfa829da77040" providerId="LiveId" clId="{C6AE5AE8-DD25-407B-8192-F73D28B0AE96}" dt="2024-02-21T11:07:09.750" v="2120" actId="20577"/>
          <ac:spMkLst>
            <pc:docMk/>
            <pc:sldMk cId="2942395563" sldId="328"/>
            <ac:spMk id="3" creationId="{9AAF3437-5F69-7430-5539-6C6527A00427}"/>
          </ac:spMkLst>
        </pc:spChg>
        <pc:spChg chg="add del mod">
          <ac:chgData name="Bruno Belucci Teixeira" userId="8f7dfa829da77040" providerId="LiveId" clId="{C6AE5AE8-DD25-407B-8192-F73D28B0AE96}" dt="2024-02-21T21:55:58.689" v="2732" actId="478"/>
          <ac:spMkLst>
            <pc:docMk/>
            <pc:sldMk cId="2942395563" sldId="328"/>
            <ac:spMk id="4" creationId="{458A37A5-D2C6-5E78-CC97-58D4204F5909}"/>
          </ac:spMkLst>
        </pc:spChg>
        <pc:spChg chg="add mod">
          <ac:chgData name="Bruno Belucci Teixeira" userId="8f7dfa829da77040" providerId="LiveId" clId="{C6AE5AE8-DD25-407B-8192-F73D28B0AE96}" dt="2024-02-21T11:40:10.631" v="2276" actId="1035"/>
          <ac:spMkLst>
            <pc:docMk/>
            <pc:sldMk cId="2942395563" sldId="328"/>
            <ac:spMk id="4" creationId="{531CA30B-AE40-85DF-E860-44A5274B9C1F}"/>
          </ac:spMkLst>
        </pc:spChg>
        <pc:spChg chg="add mod">
          <ac:chgData name="Bruno Belucci Teixeira" userId="8f7dfa829da77040" providerId="LiveId" clId="{C6AE5AE8-DD25-407B-8192-F73D28B0AE96}" dt="2024-02-21T21:59:49.655" v="2833" actId="1035"/>
          <ac:spMkLst>
            <pc:docMk/>
            <pc:sldMk cId="2942395563" sldId="328"/>
            <ac:spMk id="5" creationId="{7840BBBC-2201-9A7B-CF16-DFB96ED88A9A}"/>
          </ac:spMkLst>
        </pc:spChg>
        <pc:spChg chg="add mod">
          <ac:chgData name="Bruno Belucci Teixeira" userId="8f7dfa829da77040" providerId="LiveId" clId="{C6AE5AE8-DD25-407B-8192-F73D28B0AE96}" dt="2024-02-21T11:27:21.850" v="2191" actId="1076"/>
          <ac:spMkLst>
            <pc:docMk/>
            <pc:sldMk cId="2942395563" sldId="328"/>
            <ac:spMk id="5" creationId="{B6BD894B-D6BB-96CF-AD92-5A3B2E8F130C}"/>
          </ac:spMkLst>
        </pc:spChg>
        <pc:spChg chg="add mod">
          <ac:chgData name="Bruno Belucci Teixeira" userId="8f7dfa829da77040" providerId="LiveId" clId="{C6AE5AE8-DD25-407B-8192-F73D28B0AE96}" dt="2024-02-21T11:27:21.850" v="2191" actId="1076"/>
          <ac:spMkLst>
            <pc:docMk/>
            <pc:sldMk cId="2942395563" sldId="328"/>
            <ac:spMk id="6" creationId="{7C0ADB07-7292-FE1C-F744-4B67CE07F04F}"/>
          </ac:spMkLst>
        </pc:spChg>
        <pc:spChg chg="add mod">
          <ac:chgData name="Bruno Belucci Teixeira" userId="8f7dfa829da77040" providerId="LiveId" clId="{C6AE5AE8-DD25-407B-8192-F73D28B0AE96}" dt="2024-02-21T11:40:10.631" v="2276" actId="1035"/>
          <ac:spMkLst>
            <pc:docMk/>
            <pc:sldMk cId="2942395563" sldId="328"/>
            <ac:spMk id="7" creationId="{2080482F-A690-4FDE-8441-5345F1C7BB60}"/>
          </ac:spMkLst>
        </pc:spChg>
        <pc:spChg chg="add mod">
          <ac:chgData name="Bruno Belucci Teixeira" userId="8f7dfa829da77040" providerId="LiveId" clId="{C6AE5AE8-DD25-407B-8192-F73D28B0AE96}" dt="2024-02-21T11:16:40.382" v="2159" actId="20577"/>
          <ac:spMkLst>
            <pc:docMk/>
            <pc:sldMk cId="2942395563" sldId="328"/>
            <ac:spMk id="8" creationId="{15F98071-4756-6275-D239-91253C593884}"/>
          </ac:spMkLst>
        </pc:spChg>
        <pc:spChg chg="add mod">
          <ac:chgData name="Bruno Belucci Teixeira" userId="8f7dfa829da77040" providerId="LiveId" clId="{C6AE5AE8-DD25-407B-8192-F73D28B0AE96}" dt="2024-02-21T11:16:45.932" v="2163" actId="20577"/>
          <ac:spMkLst>
            <pc:docMk/>
            <pc:sldMk cId="2942395563" sldId="328"/>
            <ac:spMk id="9" creationId="{32D5A21C-B660-1044-F07A-2FFE2921A351}"/>
          </ac:spMkLst>
        </pc:spChg>
        <pc:spChg chg="add mod">
          <ac:chgData name="Bruno Belucci Teixeira" userId="8f7dfa829da77040" providerId="LiveId" clId="{C6AE5AE8-DD25-407B-8192-F73D28B0AE96}" dt="2024-02-21T11:40:10.631" v="2276" actId="1035"/>
          <ac:spMkLst>
            <pc:docMk/>
            <pc:sldMk cId="2942395563" sldId="328"/>
            <ac:spMk id="21" creationId="{174FADE6-144C-E59A-B426-F492E5B7B4C8}"/>
          </ac:spMkLst>
        </pc:spChg>
        <pc:spChg chg="add mod">
          <ac:chgData name="Bruno Belucci Teixeira" userId="8f7dfa829da77040" providerId="LiveId" clId="{C6AE5AE8-DD25-407B-8192-F73D28B0AE96}" dt="2024-02-21T11:44:29.354" v="2318" actId="206"/>
          <ac:spMkLst>
            <pc:docMk/>
            <pc:sldMk cId="2942395563" sldId="328"/>
            <ac:spMk id="30" creationId="{3B3B8237-9D71-C7D0-82F4-A4F99AA227C3}"/>
          </ac:spMkLst>
        </pc:spChg>
        <pc:spChg chg="add mod">
          <ac:chgData name="Bruno Belucci Teixeira" userId="8f7dfa829da77040" providerId="LiveId" clId="{C6AE5AE8-DD25-407B-8192-F73D28B0AE96}" dt="2024-02-21T11:40:10.631" v="2276" actId="1035"/>
          <ac:spMkLst>
            <pc:docMk/>
            <pc:sldMk cId="2942395563" sldId="328"/>
            <ac:spMk id="35" creationId="{57DCDD05-DDAA-94AA-1307-D7253D786D81}"/>
          </ac:spMkLst>
        </pc:spChg>
        <pc:spChg chg="add mod">
          <ac:chgData name="Bruno Belucci Teixeira" userId="8f7dfa829da77040" providerId="LiveId" clId="{C6AE5AE8-DD25-407B-8192-F73D28B0AE96}" dt="2024-02-21T11:40:10.631" v="2276" actId="1035"/>
          <ac:spMkLst>
            <pc:docMk/>
            <pc:sldMk cId="2942395563" sldId="328"/>
            <ac:spMk id="41" creationId="{49ACF4F5-8D67-0B12-AF99-905ED5CA78C6}"/>
          </ac:spMkLst>
        </pc:spChg>
        <pc:spChg chg="add mod">
          <ac:chgData name="Bruno Belucci Teixeira" userId="8f7dfa829da77040" providerId="LiveId" clId="{C6AE5AE8-DD25-407B-8192-F73D28B0AE96}" dt="2024-02-21T11:40:10.631" v="2276" actId="1035"/>
          <ac:spMkLst>
            <pc:docMk/>
            <pc:sldMk cId="2942395563" sldId="328"/>
            <ac:spMk id="43" creationId="{02C8BA85-772E-FBD2-02B9-FDEC147BC09F}"/>
          </ac:spMkLst>
        </pc:spChg>
        <pc:spChg chg="add mod">
          <ac:chgData name="Bruno Belucci Teixeira" userId="8f7dfa829da77040" providerId="LiveId" clId="{C6AE5AE8-DD25-407B-8192-F73D28B0AE96}" dt="2024-02-21T11:40:20.184" v="2284" actId="1076"/>
          <ac:spMkLst>
            <pc:docMk/>
            <pc:sldMk cId="2942395563" sldId="328"/>
            <ac:spMk id="45" creationId="{18458965-D201-8884-2CD9-3CF1D84E6EA9}"/>
          </ac:spMkLst>
        </pc:spChg>
        <pc:cxnChg chg="add mod">
          <ac:chgData name="Bruno Belucci Teixeira" userId="8f7dfa829da77040" providerId="LiveId" clId="{C6AE5AE8-DD25-407B-8192-F73D28B0AE96}" dt="2024-02-21T11:40:10.631" v="2276" actId="1035"/>
          <ac:cxnSpMkLst>
            <pc:docMk/>
            <pc:sldMk cId="2942395563" sldId="328"/>
            <ac:cxnSpMk id="11" creationId="{E6B85EDE-EE35-A9EA-DC59-9C6A33301D32}"/>
          </ac:cxnSpMkLst>
        </pc:cxnChg>
        <pc:cxnChg chg="add mod">
          <ac:chgData name="Bruno Belucci Teixeira" userId="8f7dfa829da77040" providerId="LiveId" clId="{C6AE5AE8-DD25-407B-8192-F73D28B0AE96}" dt="2024-02-21T11:40:10.631" v="2276" actId="1035"/>
          <ac:cxnSpMkLst>
            <pc:docMk/>
            <pc:sldMk cId="2942395563" sldId="328"/>
            <ac:cxnSpMk id="16" creationId="{46707A7A-0B80-E4E6-FBAB-7DC45B91D558}"/>
          </ac:cxnSpMkLst>
        </pc:cxnChg>
        <pc:cxnChg chg="add del mod">
          <ac:chgData name="Bruno Belucci Teixeira" userId="8f7dfa829da77040" providerId="LiveId" clId="{C6AE5AE8-DD25-407B-8192-F73D28B0AE96}" dt="2024-02-21T11:33:56.548" v="2229" actId="478"/>
          <ac:cxnSpMkLst>
            <pc:docMk/>
            <pc:sldMk cId="2942395563" sldId="328"/>
            <ac:cxnSpMk id="17" creationId="{A4F2143E-E979-41CD-5174-FE80D8C49928}"/>
          </ac:cxnSpMkLst>
        </pc:cxnChg>
        <pc:cxnChg chg="add mod">
          <ac:chgData name="Bruno Belucci Teixeira" userId="8f7dfa829da77040" providerId="LiveId" clId="{C6AE5AE8-DD25-407B-8192-F73D28B0AE96}" dt="2024-02-21T11:40:10.631" v="2276" actId="1035"/>
          <ac:cxnSpMkLst>
            <pc:docMk/>
            <pc:sldMk cId="2942395563" sldId="328"/>
            <ac:cxnSpMk id="26" creationId="{3157C4CC-C80F-6F6A-30FA-EF8279FFE211}"/>
          </ac:cxnSpMkLst>
        </pc:cxnChg>
        <pc:cxnChg chg="add mod">
          <ac:chgData name="Bruno Belucci Teixeira" userId="8f7dfa829da77040" providerId="LiveId" clId="{C6AE5AE8-DD25-407B-8192-F73D28B0AE96}" dt="2024-02-21T11:44:29.354" v="2318" actId="206"/>
          <ac:cxnSpMkLst>
            <pc:docMk/>
            <pc:sldMk cId="2942395563" sldId="328"/>
            <ac:cxnSpMk id="31" creationId="{A23EAAEF-1EF3-C686-249A-DBF799399038}"/>
          </ac:cxnSpMkLst>
        </pc:cxnChg>
        <pc:cxnChg chg="add mod">
          <ac:chgData name="Bruno Belucci Teixeira" userId="8f7dfa829da77040" providerId="LiveId" clId="{C6AE5AE8-DD25-407B-8192-F73D28B0AE96}" dt="2024-02-21T11:40:10.631" v="2276" actId="1035"/>
          <ac:cxnSpMkLst>
            <pc:docMk/>
            <pc:sldMk cId="2942395563" sldId="328"/>
            <ac:cxnSpMk id="34" creationId="{499AC083-4E98-207C-17BE-B410FAE4458E}"/>
          </ac:cxnSpMkLst>
        </pc:cxnChg>
        <pc:cxnChg chg="add mod">
          <ac:chgData name="Bruno Belucci Teixeira" userId="8f7dfa829da77040" providerId="LiveId" clId="{C6AE5AE8-DD25-407B-8192-F73D28B0AE96}" dt="2024-02-21T11:43:35.644" v="2301" actId="14100"/>
          <ac:cxnSpMkLst>
            <pc:docMk/>
            <pc:sldMk cId="2942395563" sldId="328"/>
            <ac:cxnSpMk id="42" creationId="{B1280B65-8A29-70CB-4AC6-FCB0CF9D748F}"/>
          </ac:cxnSpMkLst>
        </pc:cxnChg>
        <pc:cxnChg chg="add mod">
          <ac:chgData name="Bruno Belucci Teixeira" userId="8f7dfa829da77040" providerId="LiveId" clId="{C6AE5AE8-DD25-407B-8192-F73D28B0AE96}" dt="2024-02-21T11:40:10.631" v="2276" actId="1035"/>
          <ac:cxnSpMkLst>
            <pc:docMk/>
            <pc:sldMk cId="2942395563" sldId="328"/>
            <ac:cxnSpMk id="44" creationId="{6B5C74D9-9AFD-E66E-9C6E-5DE77798E21C}"/>
          </ac:cxnSpMkLst>
        </pc:cxnChg>
        <pc:cxnChg chg="add mod">
          <ac:chgData name="Bruno Belucci Teixeira" userId="8f7dfa829da77040" providerId="LiveId" clId="{C6AE5AE8-DD25-407B-8192-F73D28B0AE96}" dt="2024-02-21T11:44:29.354" v="2318" actId="206"/>
          <ac:cxnSpMkLst>
            <pc:docMk/>
            <pc:sldMk cId="2942395563" sldId="328"/>
            <ac:cxnSpMk id="46" creationId="{62829BC4-6C13-1BA6-7E85-472FCE8AE9CD}"/>
          </ac:cxnSpMkLst>
        </pc:cxnChg>
        <pc:cxnChg chg="add mod">
          <ac:chgData name="Bruno Belucci Teixeira" userId="8f7dfa829da77040" providerId="LiveId" clId="{C6AE5AE8-DD25-407B-8192-F73D28B0AE96}" dt="2024-02-21T11:40:44.526" v="2290" actId="14100"/>
          <ac:cxnSpMkLst>
            <pc:docMk/>
            <pc:sldMk cId="2942395563" sldId="328"/>
            <ac:cxnSpMk id="50" creationId="{D96CB53C-51D7-385A-AA25-98026D588019}"/>
          </ac:cxnSpMkLst>
        </pc:cxnChg>
        <pc:cxnChg chg="add mod">
          <ac:chgData name="Bruno Belucci Teixeira" userId="8f7dfa829da77040" providerId="LiveId" clId="{C6AE5AE8-DD25-407B-8192-F73D28B0AE96}" dt="2024-02-21T11:40:54.039" v="2293" actId="14100"/>
          <ac:cxnSpMkLst>
            <pc:docMk/>
            <pc:sldMk cId="2942395563" sldId="328"/>
            <ac:cxnSpMk id="52" creationId="{1806103F-DFC9-9F5F-1224-2C8C5FF8E7AC}"/>
          </ac:cxnSpMkLst>
        </pc:cxnChg>
        <pc:cxnChg chg="add mod">
          <ac:chgData name="Bruno Belucci Teixeira" userId="8f7dfa829da77040" providerId="LiveId" clId="{C6AE5AE8-DD25-407B-8192-F73D28B0AE96}" dt="2024-02-21T11:44:30.276" v="2319" actId="14100"/>
          <ac:cxnSpMkLst>
            <pc:docMk/>
            <pc:sldMk cId="2942395563" sldId="328"/>
            <ac:cxnSpMk id="55" creationId="{3D89C551-5B69-5BBB-A73E-D83300BBE3F1}"/>
          </ac:cxnSpMkLst>
        </pc:cxnChg>
      </pc:sldChg>
      <pc:sldChg chg="addSp delSp modSp mod">
        <pc:chgData name="Bruno Belucci Teixeira" userId="8f7dfa829da77040" providerId="LiveId" clId="{C6AE5AE8-DD25-407B-8192-F73D28B0AE96}" dt="2024-02-21T22:30:02.414" v="3158" actId="1076"/>
        <pc:sldMkLst>
          <pc:docMk/>
          <pc:sldMk cId="3481749353" sldId="329"/>
        </pc:sldMkLst>
        <pc:spChg chg="mod">
          <ac:chgData name="Bruno Belucci Teixeira" userId="8f7dfa829da77040" providerId="LiveId" clId="{C6AE5AE8-DD25-407B-8192-F73D28B0AE96}" dt="2024-02-21T22:01:22.972" v="2883" actId="20577"/>
          <ac:spMkLst>
            <pc:docMk/>
            <pc:sldMk cId="3481749353" sldId="329"/>
            <ac:spMk id="2" creationId="{550A91F7-3D56-6FBF-B3ED-14CFEECE5E4B}"/>
          </ac:spMkLst>
        </pc:spChg>
        <pc:spChg chg="add mod">
          <ac:chgData name="Bruno Belucci Teixeira" userId="8f7dfa829da77040" providerId="LiveId" clId="{C6AE5AE8-DD25-407B-8192-F73D28B0AE96}" dt="2024-02-21T22:23:45.419" v="3082" actId="1035"/>
          <ac:spMkLst>
            <pc:docMk/>
            <pc:sldMk cId="3481749353" sldId="329"/>
            <ac:spMk id="5" creationId="{8AC48083-9BA4-FC5F-83DB-E9F98DAF150A}"/>
          </ac:spMkLst>
        </pc:spChg>
        <pc:spChg chg="add mod">
          <ac:chgData name="Bruno Belucci Teixeira" userId="8f7dfa829da77040" providerId="LiveId" clId="{C6AE5AE8-DD25-407B-8192-F73D28B0AE96}" dt="2024-02-21T22:23:45.419" v="3082" actId="1035"/>
          <ac:spMkLst>
            <pc:docMk/>
            <pc:sldMk cId="3481749353" sldId="329"/>
            <ac:spMk id="6" creationId="{970DE64A-2EAF-E0FD-D49F-ED98E44B3AA9}"/>
          </ac:spMkLst>
        </pc:spChg>
        <pc:spChg chg="add mod">
          <ac:chgData name="Bruno Belucci Teixeira" userId="8f7dfa829da77040" providerId="LiveId" clId="{C6AE5AE8-DD25-407B-8192-F73D28B0AE96}" dt="2024-02-21T22:29:40.356" v="3156" actId="20577"/>
          <ac:spMkLst>
            <pc:docMk/>
            <pc:sldMk cId="3481749353" sldId="329"/>
            <ac:spMk id="7" creationId="{CF14BC46-0855-AD17-BF1F-6110F9DBB3A7}"/>
          </ac:spMkLst>
        </pc:spChg>
        <pc:spChg chg="add mod">
          <ac:chgData name="Bruno Belucci Teixeira" userId="8f7dfa829da77040" providerId="LiveId" clId="{C6AE5AE8-DD25-407B-8192-F73D28B0AE96}" dt="2024-02-21T22:27:34.978" v="3131" actId="1037"/>
          <ac:spMkLst>
            <pc:docMk/>
            <pc:sldMk cId="3481749353" sldId="329"/>
            <ac:spMk id="8" creationId="{80E473AA-7BF0-06CD-21EC-863B29BC1C90}"/>
          </ac:spMkLst>
        </pc:spChg>
        <pc:spChg chg="add mod">
          <ac:chgData name="Bruno Belucci Teixeira" userId="8f7dfa829da77040" providerId="LiveId" clId="{C6AE5AE8-DD25-407B-8192-F73D28B0AE96}" dt="2024-02-21T22:27:59.347" v="3132" actId="14100"/>
          <ac:spMkLst>
            <pc:docMk/>
            <pc:sldMk cId="3481749353" sldId="329"/>
            <ac:spMk id="18" creationId="{D5D8284A-CE7D-6567-586A-31E23F72CD7F}"/>
          </ac:spMkLst>
        </pc:spChg>
        <pc:spChg chg="add del mod">
          <ac:chgData name="Bruno Belucci Teixeira" userId="8f7dfa829da77040" providerId="LiveId" clId="{C6AE5AE8-DD25-407B-8192-F73D28B0AE96}" dt="2024-02-21T22:28:33.363" v="3139" actId="478"/>
          <ac:spMkLst>
            <pc:docMk/>
            <pc:sldMk cId="3481749353" sldId="329"/>
            <ac:spMk id="24" creationId="{3C18951E-A0D6-8292-7B19-A028AA55D5E1}"/>
          </ac:spMkLst>
        </pc:spChg>
        <pc:picChg chg="add mod ord modCrop">
          <ac:chgData name="Bruno Belucci Teixeira" userId="8f7dfa829da77040" providerId="LiveId" clId="{C6AE5AE8-DD25-407B-8192-F73D28B0AE96}" dt="2024-02-21T22:23:53.832" v="3085" actId="1076"/>
          <ac:picMkLst>
            <pc:docMk/>
            <pc:sldMk cId="3481749353" sldId="329"/>
            <ac:picMk id="4" creationId="{F9D13DC0-5C23-B035-2F18-1E98EEC9747E}"/>
          </ac:picMkLst>
        </pc:picChg>
        <pc:picChg chg="add mod modCrop">
          <ac:chgData name="Bruno Belucci Teixeira" userId="8f7dfa829da77040" providerId="LiveId" clId="{C6AE5AE8-DD25-407B-8192-F73D28B0AE96}" dt="2024-02-21T22:23:35.337" v="3077" actId="1076"/>
          <ac:picMkLst>
            <pc:docMk/>
            <pc:sldMk cId="3481749353" sldId="329"/>
            <ac:picMk id="9" creationId="{175BF90C-34C0-DFE7-E638-CD54DBB47B6E}"/>
          </ac:picMkLst>
        </pc:picChg>
        <pc:picChg chg="add mod">
          <ac:chgData name="Bruno Belucci Teixeira" userId="8f7dfa829da77040" providerId="LiveId" clId="{C6AE5AE8-DD25-407B-8192-F73D28B0AE96}" dt="2024-02-21T22:25:32.102" v="3104" actId="1076"/>
          <ac:picMkLst>
            <pc:docMk/>
            <pc:sldMk cId="3481749353" sldId="329"/>
            <ac:picMk id="11" creationId="{CE41600A-2F8E-40F6-1AFD-BCBD0CA71121}"/>
          </ac:picMkLst>
        </pc:picChg>
        <pc:picChg chg="add mod">
          <ac:chgData name="Bruno Belucci Teixeira" userId="8f7dfa829da77040" providerId="LiveId" clId="{C6AE5AE8-DD25-407B-8192-F73D28B0AE96}" dt="2024-02-21T22:25:38.416" v="3106" actId="1076"/>
          <ac:picMkLst>
            <pc:docMk/>
            <pc:sldMk cId="3481749353" sldId="329"/>
            <ac:picMk id="12" creationId="{BC4A360B-8D6F-3219-5889-576606D2B974}"/>
          </ac:picMkLst>
        </pc:picChg>
        <pc:picChg chg="add del mod">
          <ac:chgData name="Bruno Belucci Teixeira" userId="8f7dfa829da77040" providerId="LiveId" clId="{C6AE5AE8-DD25-407B-8192-F73D28B0AE96}" dt="2024-02-21T22:24:59.102" v="3095" actId="478"/>
          <ac:picMkLst>
            <pc:docMk/>
            <pc:sldMk cId="3481749353" sldId="329"/>
            <ac:picMk id="13" creationId="{0B76CADD-B682-64D9-3147-CF973C89A506}"/>
          </ac:picMkLst>
        </pc:picChg>
        <pc:picChg chg="add mod">
          <ac:chgData name="Bruno Belucci Teixeira" userId="8f7dfa829da77040" providerId="LiveId" clId="{C6AE5AE8-DD25-407B-8192-F73D28B0AE96}" dt="2024-02-21T22:25:43.732" v="3108" actId="1076"/>
          <ac:picMkLst>
            <pc:docMk/>
            <pc:sldMk cId="3481749353" sldId="329"/>
            <ac:picMk id="15" creationId="{3132EAC9-27E3-794B-D581-85EA4ED779C0}"/>
          </ac:picMkLst>
        </pc:picChg>
        <pc:picChg chg="add mod">
          <ac:chgData name="Bruno Belucci Teixeira" userId="8f7dfa829da77040" providerId="LiveId" clId="{C6AE5AE8-DD25-407B-8192-F73D28B0AE96}" dt="2024-02-21T22:25:48.443" v="3110" actId="1076"/>
          <ac:picMkLst>
            <pc:docMk/>
            <pc:sldMk cId="3481749353" sldId="329"/>
            <ac:picMk id="16" creationId="{82385696-27B1-76BB-82C4-9A951F4C3844}"/>
          </ac:picMkLst>
        </pc:picChg>
        <pc:picChg chg="add mod">
          <ac:chgData name="Bruno Belucci Teixeira" userId="8f7dfa829da77040" providerId="LiveId" clId="{C6AE5AE8-DD25-407B-8192-F73D28B0AE96}" dt="2024-02-21T22:30:02.414" v="3158" actId="1076"/>
          <ac:picMkLst>
            <pc:docMk/>
            <pc:sldMk cId="3481749353" sldId="329"/>
            <ac:picMk id="17" creationId="{1CD0E6E3-4E59-F79B-35F6-EEF815A10AAE}"/>
          </ac:picMkLst>
        </pc:picChg>
        <pc:cxnChg chg="add mod">
          <ac:chgData name="Bruno Belucci Teixeira" userId="8f7dfa829da77040" providerId="LiveId" clId="{C6AE5AE8-DD25-407B-8192-F73D28B0AE96}" dt="2024-02-21T22:28:16.065" v="3135" actId="14100"/>
          <ac:cxnSpMkLst>
            <pc:docMk/>
            <pc:sldMk cId="3481749353" sldId="329"/>
            <ac:cxnSpMk id="20" creationId="{75586246-8AB8-F0C2-AB0E-219EE13B211F}"/>
          </ac:cxnSpMkLst>
        </pc:cxnChg>
        <pc:cxnChg chg="add mod">
          <ac:chgData name="Bruno Belucci Teixeira" userId="8f7dfa829da77040" providerId="LiveId" clId="{C6AE5AE8-DD25-407B-8192-F73D28B0AE96}" dt="2024-02-21T22:28:24.813" v="3137" actId="13822"/>
          <ac:cxnSpMkLst>
            <pc:docMk/>
            <pc:sldMk cId="3481749353" sldId="329"/>
            <ac:cxnSpMk id="23" creationId="{317CF7CD-979C-3362-B3B3-608FD3F09BAC}"/>
          </ac:cxnSpMkLst>
        </pc:cxnChg>
      </pc:sldChg>
      <pc:sldChg chg="addSp modSp mod">
        <pc:chgData name="Bruno Belucci Teixeira" userId="8f7dfa829da77040" providerId="LiveId" clId="{C6AE5AE8-DD25-407B-8192-F73D28B0AE96}" dt="2024-02-21T22:07:55.810" v="2974" actId="1076"/>
        <pc:sldMkLst>
          <pc:docMk/>
          <pc:sldMk cId="2428138140" sldId="330"/>
        </pc:sldMkLst>
        <pc:spChg chg="add mod">
          <ac:chgData name="Bruno Belucci Teixeira" userId="8f7dfa829da77040" providerId="LiveId" clId="{C6AE5AE8-DD25-407B-8192-F73D28B0AE96}" dt="2024-02-21T22:07:55.810" v="2974" actId="1076"/>
          <ac:spMkLst>
            <pc:docMk/>
            <pc:sldMk cId="2428138140" sldId="330"/>
            <ac:spMk id="4" creationId="{9245EF1B-CC7D-346D-0581-09A58B5CE514}"/>
          </ac:spMkLst>
        </pc:spChg>
        <pc:picChg chg="mod">
          <ac:chgData name="Bruno Belucci Teixeira" userId="8f7dfa829da77040" providerId="LiveId" clId="{C6AE5AE8-DD25-407B-8192-F73D28B0AE96}" dt="2024-02-21T22:07:49.549" v="2965" actId="1037"/>
          <ac:picMkLst>
            <pc:docMk/>
            <pc:sldMk cId="2428138140" sldId="330"/>
            <ac:picMk id="7" creationId="{437DE868-EA06-D10C-A68B-913689D334F6}"/>
          </ac:picMkLst>
        </pc:picChg>
        <pc:picChg chg="mod">
          <ac:chgData name="Bruno Belucci Teixeira" userId="8f7dfa829da77040" providerId="LiveId" clId="{C6AE5AE8-DD25-407B-8192-F73D28B0AE96}" dt="2024-02-21T22:07:51.772" v="2973" actId="1037"/>
          <ac:picMkLst>
            <pc:docMk/>
            <pc:sldMk cId="2428138140" sldId="330"/>
            <ac:picMk id="9" creationId="{3470F07F-20B2-7DB0-AE27-8368D42DA0D7}"/>
          </ac:picMkLst>
        </pc:picChg>
      </pc:sldChg>
      <pc:sldChg chg="addSp modSp modTransition">
        <pc:chgData name="Bruno Belucci Teixeira" userId="8f7dfa829da77040" providerId="LiveId" clId="{C6AE5AE8-DD25-407B-8192-F73D28B0AE96}" dt="2024-02-21T23:34:24.614" v="3853"/>
        <pc:sldMkLst>
          <pc:docMk/>
          <pc:sldMk cId="3248925261" sldId="332"/>
        </pc:sldMkLst>
        <pc:spChg chg="add mod">
          <ac:chgData name="Bruno Belucci Teixeira" userId="8f7dfa829da77040" providerId="LiveId" clId="{C6AE5AE8-DD25-407B-8192-F73D28B0AE96}" dt="2024-02-21T21:59:53.492" v="2834"/>
          <ac:spMkLst>
            <pc:docMk/>
            <pc:sldMk cId="3248925261" sldId="332"/>
            <ac:spMk id="4" creationId="{EA7CA3E1-4349-7A11-9E1A-4D44468984C7}"/>
          </ac:spMkLst>
        </pc:spChg>
      </pc:sldChg>
      <pc:sldChg chg="delSp modSp mod">
        <pc:chgData name="Bruno Belucci Teixeira" userId="8f7dfa829da77040" providerId="LiveId" clId="{C6AE5AE8-DD25-407B-8192-F73D28B0AE96}" dt="2024-02-21T23:13:26.094" v="3668" actId="20577"/>
        <pc:sldMkLst>
          <pc:docMk/>
          <pc:sldMk cId="2600861629" sldId="333"/>
        </pc:sldMkLst>
        <pc:spChg chg="mod">
          <ac:chgData name="Bruno Belucci Teixeira" userId="8f7dfa829da77040" providerId="LiveId" clId="{C6AE5AE8-DD25-407B-8192-F73D28B0AE96}" dt="2024-02-21T23:13:26.094" v="3668" actId="20577"/>
          <ac:spMkLst>
            <pc:docMk/>
            <pc:sldMk cId="2600861629" sldId="333"/>
            <ac:spMk id="2" creationId="{523F3D4C-1BEA-32F6-51D8-FE0B3316EA36}"/>
          </ac:spMkLst>
        </pc:spChg>
        <pc:spChg chg="mod">
          <ac:chgData name="Bruno Belucci Teixeira" userId="8f7dfa829da77040" providerId="LiveId" clId="{C6AE5AE8-DD25-407B-8192-F73D28B0AE96}" dt="2024-02-21T22:10:59.591" v="3022" actId="20577"/>
          <ac:spMkLst>
            <pc:docMk/>
            <pc:sldMk cId="2600861629" sldId="333"/>
            <ac:spMk id="3" creationId="{08FEFD56-9756-5647-DBAC-D4FEF8C63596}"/>
          </ac:spMkLst>
        </pc:spChg>
        <pc:spChg chg="del">
          <ac:chgData name="Bruno Belucci Teixeira" userId="8f7dfa829da77040" providerId="LiveId" clId="{C6AE5AE8-DD25-407B-8192-F73D28B0AE96}" dt="2024-02-21T21:54:58.419" v="2730" actId="478"/>
          <ac:spMkLst>
            <pc:docMk/>
            <pc:sldMk cId="2600861629" sldId="333"/>
            <ac:spMk id="8" creationId="{60850271-0B8F-80E9-5C7E-1F3434DA2153}"/>
          </ac:spMkLst>
        </pc:spChg>
      </pc:sldChg>
      <pc:sldChg chg="addSp delSp modSp del mod">
        <pc:chgData name="Bruno Belucci Teixeira" userId="8f7dfa829da77040" providerId="LiveId" clId="{C6AE5AE8-DD25-407B-8192-F73D28B0AE96}" dt="2024-02-21T21:21:49.739" v="2335" actId="47"/>
        <pc:sldMkLst>
          <pc:docMk/>
          <pc:sldMk cId="2482708822" sldId="335"/>
        </pc:sldMkLst>
        <pc:spChg chg="add del mod">
          <ac:chgData name="Bruno Belucci Teixeira" userId="8f7dfa829da77040" providerId="LiveId" clId="{C6AE5AE8-DD25-407B-8192-F73D28B0AE96}" dt="2024-02-21T21:21:49.457" v="2334"/>
          <ac:spMkLst>
            <pc:docMk/>
            <pc:sldMk cId="2482708822" sldId="335"/>
            <ac:spMk id="5" creationId="{BA23D6C9-E490-29E5-F2CB-EE49DE1315D8}"/>
          </ac:spMkLst>
        </pc:spChg>
      </pc:sldChg>
      <pc:sldChg chg="addSp delSp modSp del mod">
        <pc:chgData name="Bruno Belucci Teixeira" userId="8f7dfa829da77040" providerId="LiveId" clId="{C6AE5AE8-DD25-407B-8192-F73D28B0AE96}" dt="2024-02-21T21:54:24.964" v="2729" actId="47"/>
        <pc:sldMkLst>
          <pc:docMk/>
          <pc:sldMk cId="3354159157" sldId="336"/>
        </pc:sldMkLst>
        <pc:spChg chg="mod">
          <ac:chgData name="Bruno Belucci Teixeira" userId="8f7dfa829da77040" providerId="LiveId" clId="{C6AE5AE8-DD25-407B-8192-F73D28B0AE96}" dt="2024-02-21T21:27:00.996" v="2452"/>
          <ac:spMkLst>
            <pc:docMk/>
            <pc:sldMk cId="3354159157" sldId="336"/>
            <ac:spMk id="3" creationId="{A03AE30B-8B63-CEDE-909C-10980C89A603}"/>
          </ac:spMkLst>
        </pc:spChg>
        <pc:spChg chg="add del mod">
          <ac:chgData name="Bruno Belucci Teixeira" userId="8f7dfa829da77040" providerId="LiveId" clId="{C6AE5AE8-DD25-407B-8192-F73D28B0AE96}" dt="2024-02-21T21:22:16.485" v="2348" actId="478"/>
          <ac:spMkLst>
            <pc:docMk/>
            <pc:sldMk cId="3354159157" sldId="336"/>
            <ac:spMk id="5" creationId="{C7B11251-8C73-B336-B332-B4B4C2808E9C}"/>
          </ac:spMkLst>
        </pc:spChg>
        <pc:spChg chg="add del mod">
          <ac:chgData name="Bruno Belucci Teixeira" userId="8f7dfa829da77040" providerId="LiveId" clId="{C6AE5AE8-DD25-407B-8192-F73D28B0AE96}" dt="2024-02-21T21:25:32.961" v="2429"/>
          <ac:spMkLst>
            <pc:docMk/>
            <pc:sldMk cId="3354159157" sldId="336"/>
            <ac:spMk id="6" creationId="{C2B2C4C5-20A8-5E57-1236-7482327CDA4C}"/>
          </ac:spMkLst>
        </pc:spChg>
      </pc:sldChg>
      <pc:sldChg chg="addSp delSp modSp new del mod">
        <pc:chgData name="Bruno Belucci Teixeira" userId="8f7dfa829da77040" providerId="LiveId" clId="{C6AE5AE8-DD25-407B-8192-F73D28B0AE96}" dt="2024-02-21T21:54:13.808" v="2728" actId="47"/>
        <pc:sldMkLst>
          <pc:docMk/>
          <pc:sldMk cId="2206578758" sldId="337"/>
        </pc:sldMkLst>
        <pc:spChg chg="mod">
          <ac:chgData name="Bruno Belucci Teixeira" userId="8f7dfa829da77040" providerId="LiveId" clId="{C6AE5AE8-DD25-407B-8192-F73D28B0AE96}" dt="2024-02-21T21:31:03.843" v="2486" actId="20577"/>
          <ac:spMkLst>
            <pc:docMk/>
            <pc:sldMk cId="2206578758" sldId="337"/>
            <ac:spMk id="2" creationId="{D303F03C-8767-D057-28DD-65908CD3BBAA}"/>
          </ac:spMkLst>
        </pc:spChg>
        <pc:spChg chg="del mod">
          <ac:chgData name="Bruno Belucci Teixeira" userId="8f7dfa829da77040" providerId="LiveId" clId="{C6AE5AE8-DD25-407B-8192-F73D28B0AE96}" dt="2024-02-21T21:31:08.563" v="2488" actId="22"/>
          <ac:spMkLst>
            <pc:docMk/>
            <pc:sldMk cId="2206578758" sldId="337"/>
            <ac:spMk id="3" creationId="{FE984BB7-5C8F-28F3-7AA2-DCABFFC027A5}"/>
          </ac:spMkLst>
        </pc:spChg>
        <pc:spChg chg="mod">
          <ac:chgData name="Bruno Belucci Teixeira" userId="8f7dfa829da77040" providerId="LiveId" clId="{C6AE5AE8-DD25-407B-8192-F73D28B0AE96}" dt="2024-02-21T21:30:59.391" v="2467" actId="20577"/>
          <ac:spMkLst>
            <pc:docMk/>
            <pc:sldMk cId="2206578758" sldId="337"/>
            <ac:spMk id="4" creationId="{0429D221-4D1E-E9D9-3A68-C946605D809E}"/>
          </ac:spMkLst>
        </pc:spChg>
        <pc:spChg chg="add del">
          <ac:chgData name="Bruno Belucci Teixeira" userId="8f7dfa829da77040" providerId="LiveId" clId="{C6AE5AE8-DD25-407B-8192-F73D28B0AE96}" dt="2024-02-21T21:41:07.154" v="2545" actId="478"/>
          <ac:spMkLst>
            <pc:docMk/>
            <pc:sldMk cId="2206578758" sldId="337"/>
            <ac:spMk id="9" creationId="{BB104E92-2DAD-BD78-2576-9302A74D6207}"/>
          </ac:spMkLst>
        </pc:spChg>
        <pc:spChg chg="add del mod">
          <ac:chgData name="Bruno Belucci Teixeira" userId="8f7dfa829da77040" providerId="LiveId" clId="{C6AE5AE8-DD25-407B-8192-F73D28B0AE96}" dt="2024-02-21T21:41:05.645" v="2544" actId="478"/>
          <ac:spMkLst>
            <pc:docMk/>
            <pc:sldMk cId="2206578758" sldId="337"/>
            <ac:spMk id="11" creationId="{AFACBF0F-4556-9AA2-6012-3CBE3EFCD66E}"/>
          </ac:spMkLst>
        </pc:spChg>
        <pc:spChg chg="add del mod">
          <ac:chgData name="Bruno Belucci Teixeira" userId="8f7dfa829da77040" providerId="LiveId" clId="{C6AE5AE8-DD25-407B-8192-F73D28B0AE96}" dt="2024-02-21T21:41:04.156" v="2542" actId="478"/>
          <ac:spMkLst>
            <pc:docMk/>
            <pc:sldMk cId="2206578758" sldId="337"/>
            <ac:spMk id="13" creationId="{F08A252C-9E57-1198-1655-804485AF92F6}"/>
          </ac:spMkLst>
        </pc:spChg>
        <pc:spChg chg="add mod">
          <ac:chgData name="Bruno Belucci Teixeira" userId="8f7dfa829da77040" providerId="LiveId" clId="{C6AE5AE8-DD25-407B-8192-F73D28B0AE96}" dt="2024-02-21T21:41:12.229" v="2547" actId="1076"/>
          <ac:spMkLst>
            <pc:docMk/>
            <pc:sldMk cId="2206578758" sldId="337"/>
            <ac:spMk id="15" creationId="{A180A825-EB09-FC5F-6A04-EB38368BDCEF}"/>
          </ac:spMkLst>
        </pc:spChg>
        <pc:spChg chg="add mod">
          <ac:chgData name="Bruno Belucci Teixeira" userId="8f7dfa829da77040" providerId="LiveId" clId="{C6AE5AE8-DD25-407B-8192-F73D28B0AE96}" dt="2024-02-21T21:41:41.656" v="2550" actId="1076"/>
          <ac:spMkLst>
            <pc:docMk/>
            <pc:sldMk cId="2206578758" sldId="337"/>
            <ac:spMk id="17" creationId="{2B8BAFD7-B4C6-C2CE-5888-995901AA80CB}"/>
          </ac:spMkLst>
        </pc:spChg>
        <pc:graphicFrameChg chg="add mod modGraphic">
          <ac:chgData name="Bruno Belucci Teixeira" userId="8f7dfa829da77040" providerId="LiveId" clId="{C6AE5AE8-DD25-407B-8192-F73D28B0AE96}" dt="2024-02-21T21:37:49.264" v="2537" actId="20577"/>
          <ac:graphicFrameMkLst>
            <pc:docMk/>
            <pc:sldMk cId="2206578758" sldId="337"/>
            <ac:graphicFrameMk id="7" creationId="{2D1B6F25-C706-6347-5CF1-D7609F14FAF2}"/>
          </ac:graphicFrameMkLst>
        </pc:graphicFrameChg>
        <pc:picChg chg="add del mod ord">
          <ac:chgData name="Bruno Belucci Teixeira" userId="8f7dfa829da77040" providerId="LiveId" clId="{C6AE5AE8-DD25-407B-8192-F73D28B0AE96}" dt="2024-02-21T21:40:57.445" v="2540" actId="478"/>
          <ac:picMkLst>
            <pc:docMk/>
            <pc:sldMk cId="2206578758" sldId="337"/>
            <ac:picMk id="6" creationId="{5D904BA9-D3B5-9E9A-E899-8191F18DE826}"/>
          </ac:picMkLst>
        </pc:picChg>
      </pc:sldChg>
      <pc:sldChg chg="addSp modSp new mod">
        <pc:chgData name="Bruno Belucci Teixeira" userId="8f7dfa829da77040" providerId="LiveId" clId="{C6AE5AE8-DD25-407B-8192-F73D28B0AE96}" dt="2024-02-21T21:53:58.038" v="2727" actId="20577"/>
        <pc:sldMkLst>
          <pc:docMk/>
          <pc:sldMk cId="551110138" sldId="338"/>
        </pc:sldMkLst>
        <pc:spChg chg="mod">
          <ac:chgData name="Bruno Belucci Teixeira" userId="8f7dfa829da77040" providerId="LiveId" clId="{C6AE5AE8-DD25-407B-8192-F73D28B0AE96}" dt="2024-02-21T21:42:10.613" v="2569"/>
          <ac:spMkLst>
            <pc:docMk/>
            <pc:sldMk cId="551110138" sldId="338"/>
            <ac:spMk id="2" creationId="{CEF8679E-E01B-EB6B-DE4B-D7E950BA63F5}"/>
          </ac:spMkLst>
        </pc:spChg>
        <pc:spChg chg="mod">
          <ac:chgData name="Bruno Belucci Teixeira" userId="8f7dfa829da77040" providerId="LiveId" clId="{C6AE5AE8-DD25-407B-8192-F73D28B0AE96}" dt="2024-02-21T21:48:13.571" v="2673" actId="404"/>
          <ac:spMkLst>
            <pc:docMk/>
            <pc:sldMk cId="551110138" sldId="338"/>
            <ac:spMk id="3" creationId="{CEDA00E0-8706-631B-F096-AB63A88444F2}"/>
          </ac:spMkLst>
        </pc:spChg>
        <pc:spChg chg="mod">
          <ac:chgData name="Bruno Belucci Teixeira" userId="8f7dfa829da77040" providerId="LiveId" clId="{C6AE5AE8-DD25-407B-8192-F73D28B0AE96}" dt="2024-02-21T21:42:03.402" v="2564" actId="20577"/>
          <ac:spMkLst>
            <pc:docMk/>
            <pc:sldMk cId="551110138" sldId="338"/>
            <ac:spMk id="4" creationId="{4259CA4F-44BF-5D80-4E7C-DCBBC7EAA827}"/>
          </ac:spMkLst>
        </pc:spChg>
        <pc:graphicFrameChg chg="add mod modGraphic">
          <ac:chgData name="Bruno Belucci Teixeira" userId="8f7dfa829da77040" providerId="LiveId" clId="{C6AE5AE8-DD25-407B-8192-F73D28B0AE96}" dt="2024-02-21T21:53:58.038" v="2727" actId="20577"/>
          <ac:graphicFrameMkLst>
            <pc:docMk/>
            <pc:sldMk cId="551110138" sldId="338"/>
            <ac:graphicFrameMk id="5" creationId="{DAA266AC-5D25-5A5B-9991-DC12F2DC4D1D}"/>
          </ac:graphicFrameMkLst>
        </pc:graphicFrameChg>
      </pc:sldChg>
      <pc:sldChg chg="addSp delSp modSp add del mod">
        <pc:chgData name="Bruno Belucci Teixeira" userId="8f7dfa829da77040" providerId="LiveId" clId="{C6AE5AE8-DD25-407B-8192-F73D28B0AE96}" dt="2024-02-21T22:30:05.304" v="3159" actId="47"/>
        <pc:sldMkLst>
          <pc:docMk/>
          <pc:sldMk cId="254789960" sldId="339"/>
        </pc:sldMkLst>
        <pc:spChg chg="mod">
          <ac:chgData name="Bruno Belucci Teixeira" userId="8f7dfa829da77040" providerId="LiveId" clId="{C6AE5AE8-DD25-407B-8192-F73D28B0AE96}" dt="2024-02-21T22:28:46.325" v="3144" actId="1076"/>
          <ac:spMkLst>
            <pc:docMk/>
            <pc:sldMk cId="254789960" sldId="339"/>
            <ac:spMk id="7" creationId="{CD2CF6AA-1E6B-4DB3-5A0E-6E80359D2441}"/>
          </ac:spMkLst>
        </pc:spChg>
        <pc:spChg chg="mod">
          <ac:chgData name="Bruno Belucci Teixeira" userId="8f7dfa829da77040" providerId="LiveId" clId="{C6AE5AE8-DD25-407B-8192-F73D28B0AE96}" dt="2024-02-21T22:28:55.240" v="3147" actId="20577"/>
          <ac:spMkLst>
            <pc:docMk/>
            <pc:sldMk cId="254789960" sldId="339"/>
            <ac:spMk id="18" creationId="{616F80F3-A3EF-306C-2FAC-98CE3F8E5C99}"/>
          </ac:spMkLst>
        </pc:spChg>
        <pc:picChg chg="add mod">
          <ac:chgData name="Bruno Belucci Teixeira" userId="8f7dfa829da77040" providerId="LiveId" clId="{C6AE5AE8-DD25-407B-8192-F73D28B0AE96}" dt="2024-02-21T22:28:51.328" v="3145" actId="1076"/>
          <ac:picMkLst>
            <pc:docMk/>
            <pc:sldMk cId="254789960" sldId="339"/>
            <ac:picMk id="10" creationId="{E4602AD7-9CE4-DC5D-9C81-69434A7FDD2D}"/>
          </ac:picMkLst>
        </pc:picChg>
        <pc:picChg chg="del">
          <ac:chgData name="Bruno Belucci Teixeira" userId="8f7dfa829da77040" providerId="LiveId" clId="{C6AE5AE8-DD25-407B-8192-F73D28B0AE96}" dt="2024-02-21T22:28:41.530" v="3141" actId="478"/>
          <ac:picMkLst>
            <pc:docMk/>
            <pc:sldMk cId="254789960" sldId="339"/>
            <ac:picMk id="15" creationId="{00513615-A410-E0B4-9A0C-1F8525474FBE}"/>
          </ac:picMkLst>
        </pc:picChg>
        <pc:cxnChg chg="mod">
          <ac:chgData name="Bruno Belucci Teixeira" userId="8f7dfa829da77040" providerId="LiveId" clId="{C6AE5AE8-DD25-407B-8192-F73D28B0AE96}" dt="2024-02-21T22:29:29.350" v="3150" actId="14100"/>
          <ac:cxnSpMkLst>
            <pc:docMk/>
            <pc:sldMk cId="254789960" sldId="339"/>
            <ac:cxnSpMk id="23" creationId="{4217ABBD-E938-3C07-2D2A-D38207547220}"/>
          </ac:cxnSpMkLst>
        </pc:cxnChg>
      </pc:sldChg>
      <pc:sldChg chg="addSp delSp modSp add mod modTransition">
        <pc:chgData name="Bruno Belucci Teixeira" userId="8f7dfa829da77040" providerId="LiveId" clId="{C6AE5AE8-DD25-407B-8192-F73D28B0AE96}" dt="2024-02-21T23:34:37.874" v="3854"/>
        <pc:sldMkLst>
          <pc:docMk/>
          <pc:sldMk cId="301939612" sldId="339"/>
        </pc:sldMkLst>
        <pc:spChg chg="mod">
          <ac:chgData name="Bruno Belucci Teixeira" userId="8f7dfa829da77040" providerId="LiveId" clId="{C6AE5AE8-DD25-407B-8192-F73D28B0AE96}" dt="2024-02-21T22:30:27.648" v="3168" actId="20577"/>
          <ac:spMkLst>
            <pc:docMk/>
            <pc:sldMk cId="301939612" sldId="339"/>
            <ac:spMk id="18" creationId="{1CBDC04E-50EF-A1DE-6288-755DF20E3D1C}"/>
          </ac:spMkLst>
        </pc:spChg>
        <pc:picChg chg="add mod">
          <ac:chgData name="Bruno Belucci Teixeira" userId="8f7dfa829da77040" providerId="LiveId" clId="{C6AE5AE8-DD25-407B-8192-F73D28B0AE96}" dt="2024-02-21T22:30:14.571" v="3163" actId="1076"/>
          <ac:picMkLst>
            <pc:docMk/>
            <pc:sldMk cId="301939612" sldId="339"/>
            <ac:picMk id="10" creationId="{017CDFAB-AEE5-A3A0-E85A-824CE73F85C8}"/>
          </ac:picMkLst>
        </pc:picChg>
        <pc:picChg chg="del">
          <ac:chgData name="Bruno Belucci Teixeira" userId="8f7dfa829da77040" providerId="LiveId" clId="{C6AE5AE8-DD25-407B-8192-F73D28B0AE96}" dt="2024-02-21T22:30:10.833" v="3161" actId="478"/>
          <ac:picMkLst>
            <pc:docMk/>
            <pc:sldMk cId="301939612" sldId="339"/>
            <ac:picMk id="15" creationId="{F02807DA-45CF-824F-4F1B-BC5F16865B01}"/>
          </ac:picMkLst>
        </pc:picChg>
        <pc:cxnChg chg="mod">
          <ac:chgData name="Bruno Belucci Teixeira" userId="8f7dfa829da77040" providerId="LiveId" clId="{C6AE5AE8-DD25-407B-8192-F73D28B0AE96}" dt="2024-02-21T22:30:22.846" v="3166" actId="14100"/>
          <ac:cxnSpMkLst>
            <pc:docMk/>
            <pc:sldMk cId="301939612" sldId="339"/>
            <ac:cxnSpMk id="23" creationId="{CC318A1D-B145-0E27-3884-1583AC83EEC6}"/>
          </ac:cxnSpMkLst>
        </pc:cxnChg>
      </pc:sldChg>
      <pc:sldChg chg="addSp delSp modSp new mod modNotesTx">
        <pc:chgData name="Bruno Belucci Teixeira" userId="8f7dfa829da77040" providerId="LiveId" clId="{C6AE5AE8-DD25-407B-8192-F73D28B0AE96}" dt="2024-02-29T09:08:03.192" v="4732" actId="12"/>
        <pc:sldMkLst>
          <pc:docMk/>
          <pc:sldMk cId="2023093702" sldId="340"/>
        </pc:sldMkLst>
        <pc:spChg chg="mod">
          <ac:chgData name="Bruno Belucci Teixeira" userId="8f7dfa829da77040" providerId="LiveId" clId="{C6AE5AE8-DD25-407B-8192-F73D28B0AE96}" dt="2024-02-21T22:47:06.575" v="3265" actId="20577"/>
          <ac:spMkLst>
            <pc:docMk/>
            <pc:sldMk cId="2023093702" sldId="340"/>
            <ac:spMk id="2" creationId="{CEA52F53-2C70-7396-06B3-E774912B7C54}"/>
          </ac:spMkLst>
        </pc:spChg>
        <pc:spChg chg="mod">
          <ac:chgData name="Bruno Belucci Teixeira" userId="8f7dfa829da77040" providerId="LiveId" clId="{C6AE5AE8-DD25-407B-8192-F73D28B0AE96}" dt="2024-02-21T23:03:52.910" v="3549" actId="20577"/>
          <ac:spMkLst>
            <pc:docMk/>
            <pc:sldMk cId="2023093702" sldId="340"/>
            <ac:spMk id="3" creationId="{C8E42CAB-92DB-1FCE-39C2-FC4FA2F4487D}"/>
          </ac:spMkLst>
        </pc:spChg>
        <pc:spChg chg="del">
          <ac:chgData name="Bruno Belucci Teixeira" userId="8f7dfa829da77040" providerId="LiveId" clId="{C6AE5AE8-DD25-407B-8192-F73D28B0AE96}" dt="2024-02-21T23:04:16.512" v="3550" actId="478"/>
          <ac:spMkLst>
            <pc:docMk/>
            <pc:sldMk cId="2023093702" sldId="340"/>
            <ac:spMk id="7" creationId="{4BD00CF1-7C08-42D0-54CA-652F14B5FE27}"/>
          </ac:spMkLst>
        </pc:spChg>
        <pc:picChg chg="add mod">
          <ac:chgData name="Bruno Belucci Teixeira" userId="8f7dfa829da77040" providerId="LiveId" clId="{C6AE5AE8-DD25-407B-8192-F73D28B0AE96}" dt="2024-02-21T22:49:35.625" v="3360" actId="1076"/>
          <ac:picMkLst>
            <pc:docMk/>
            <pc:sldMk cId="2023093702" sldId="340"/>
            <ac:picMk id="5" creationId="{028317CA-E4BB-3AC7-C3BD-76FD5EC19C2E}"/>
          </ac:picMkLst>
        </pc:picChg>
        <pc:picChg chg="add del mod">
          <ac:chgData name="Bruno Belucci Teixeira" userId="8f7dfa829da77040" providerId="LiveId" clId="{C6AE5AE8-DD25-407B-8192-F73D28B0AE96}" dt="2024-02-21T23:00:44.688" v="3548" actId="478"/>
          <ac:picMkLst>
            <pc:docMk/>
            <pc:sldMk cId="2023093702" sldId="340"/>
            <ac:picMk id="6" creationId="{A99647C0-B158-7691-73C3-435EADEDC91A}"/>
          </ac:picMkLst>
        </pc:picChg>
      </pc:sldChg>
      <pc:sldChg chg="addSp delSp modSp new mod">
        <pc:chgData name="Bruno Belucci Teixeira" userId="8f7dfa829da77040" providerId="LiveId" clId="{C6AE5AE8-DD25-407B-8192-F73D28B0AE96}" dt="2024-02-21T23:32:11.664" v="3832" actId="20577"/>
        <pc:sldMkLst>
          <pc:docMk/>
          <pc:sldMk cId="2027788051" sldId="341"/>
        </pc:sldMkLst>
        <pc:spChg chg="mod">
          <ac:chgData name="Bruno Belucci Teixeira" userId="8f7dfa829da77040" providerId="LiveId" clId="{C6AE5AE8-DD25-407B-8192-F73D28B0AE96}" dt="2024-02-21T23:29:07.706" v="3746" actId="20577"/>
          <ac:spMkLst>
            <pc:docMk/>
            <pc:sldMk cId="2027788051" sldId="341"/>
            <ac:spMk id="2" creationId="{6C8D0B09-B434-E004-ED40-7F3AA4550CD4}"/>
          </ac:spMkLst>
        </pc:spChg>
        <pc:spChg chg="add del mod">
          <ac:chgData name="Bruno Belucci Teixeira" userId="8f7dfa829da77040" providerId="LiveId" clId="{C6AE5AE8-DD25-407B-8192-F73D28B0AE96}" dt="2024-02-21T23:32:11.664" v="3832" actId="20577"/>
          <ac:spMkLst>
            <pc:docMk/>
            <pc:sldMk cId="2027788051" sldId="341"/>
            <ac:spMk id="3" creationId="{FC8B2A52-B0DA-3366-1832-35FCA7B60A27}"/>
          </ac:spMkLst>
        </pc:spChg>
        <pc:spChg chg="add mod">
          <ac:chgData name="Bruno Belucci Teixeira" userId="8f7dfa829da77040" providerId="LiveId" clId="{C6AE5AE8-DD25-407B-8192-F73D28B0AE96}" dt="2024-02-21T23:30:05.799" v="3765"/>
          <ac:spMkLst>
            <pc:docMk/>
            <pc:sldMk cId="2027788051" sldId="341"/>
            <ac:spMk id="4" creationId="{96591857-D675-FF99-AF88-3F9EB10B1673}"/>
          </ac:spMkLst>
        </pc:spChg>
      </pc:sldChg>
      <pc:sldChg chg="new del">
        <pc:chgData name="Bruno Belucci Teixeira" userId="8f7dfa829da77040" providerId="LiveId" clId="{C6AE5AE8-DD25-407B-8192-F73D28B0AE96}" dt="2024-02-21T23:23:29.634" v="3670" actId="47"/>
        <pc:sldMkLst>
          <pc:docMk/>
          <pc:sldMk cId="3184988816" sldId="341"/>
        </pc:sldMkLst>
      </pc:sldChg>
      <pc:sldChg chg="modSp new del mod">
        <pc:chgData name="Bruno Belucci Teixeira" userId="8f7dfa829da77040" providerId="LiveId" clId="{C6AE5AE8-DD25-407B-8192-F73D28B0AE96}" dt="2024-02-21T23:29:00.530" v="3735" actId="47"/>
        <pc:sldMkLst>
          <pc:docMk/>
          <pc:sldMk cId="4255408653" sldId="341"/>
        </pc:sldMkLst>
        <pc:spChg chg="mod">
          <ac:chgData name="Bruno Belucci Teixeira" userId="8f7dfa829da77040" providerId="LiveId" clId="{C6AE5AE8-DD25-407B-8192-F73D28B0AE96}" dt="2024-02-21T23:24:15.368" v="3687" actId="404"/>
          <ac:spMkLst>
            <pc:docMk/>
            <pc:sldMk cId="4255408653" sldId="341"/>
            <ac:spMk id="3" creationId="{7B4EC485-8721-B450-2233-C1CECD9E111E}"/>
          </ac:spMkLst>
        </pc:spChg>
        <pc:spChg chg="mod">
          <ac:chgData name="Bruno Belucci Teixeira" userId="8f7dfa829da77040" providerId="LiveId" clId="{C6AE5AE8-DD25-407B-8192-F73D28B0AE96}" dt="2024-02-21T23:24:22.659" v="3697" actId="20577"/>
          <ac:spMkLst>
            <pc:docMk/>
            <pc:sldMk cId="4255408653" sldId="341"/>
            <ac:spMk id="4" creationId="{7D4667D1-C3A5-500D-0E01-3445A356DC85}"/>
          </ac:spMkLst>
        </pc:spChg>
      </pc:sldChg>
      <pc:sldChg chg="addSp delSp modSp new del mod">
        <pc:chgData name="Bruno Belucci Teixeira" userId="8f7dfa829da77040" providerId="LiveId" clId="{C6AE5AE8-DD25-407B-8192-F73D28B0AE96}" dt="2024-02-21T23:28:59.513" v="3734" actId="47"/>
        <pc:sldMkLst>
          <pc:docMk/>
          <pc:sldMk cId="3639705270" sldId="342"/>
        </pc:sldMkLst>
        <pc:spChg chg="mod">
          <ac:chgData name="Bruno Belucci Teixeira" userId="8f7dfa829da77040" providerId="LiveId" clId="{C6AE5AE8-DD25-407B-8192-F73D28B0AE96}" dt="2024-02-21T23:24:32.776" v="3724" actId="20577"/>
          <ac:spMkLst>
            <pc:docMk/>
            <pc:sldMk cId="3639705270" sldId="342"/>
            <ac:spMk id="2" creationId="{23B6A4B9-267A-BA0E-E7B6-CA12CE2D66C8}"/>
          </ac:spMkLst>
        </pc:spChg>
        <pc:spChg chg="add del mod">
          <ac:chgData name="Bruno Belucci Teixeira" userId="8f7dfa829da77040" providerId="LiveId" clId="{C6AE5AE8-DD25-407B-8192-F73D28B0AE96}" dt="2024-02-21T23:28:53.380" v="3733"/>
          <ac:spMkLst>
            <pc:docMk/>
            <pc:sldMk cId="3639705270" sldId="342"/>
            <ac:spMk id="3" creationId="{C55B0D2B-F30A-6657-C865-68E17E5E4CC4}"/>
          </ac:spMkLst>
        </pc:spChg>
        <pc:spChg chg="add mod">
          <ac:chgData name="Bruno Belucci Teixeira" userId="8f7dfa829da77040" providerId="LiveId" clId="{C6AE5AE8-DD25-407B-8192-F73D28B0AE96}" dt="2024-02-21T23:28:53.380" v="3733"/>
          <ac:spMkLst>
            <pc:docMk/>
            <pc:sldMk cId="3639705270" sldId="342"/>
            <ac:spMk id="4" creationId="{5ACF37C0-36FA-AE44-D261-60060880213E}"/>
          </ac:spMkLst>
        </pc:spChg>
      </pc:sldChg>
      <pc:sldChg chg="modSp add mod">
        <pc:chgData name="Bruno Belucci Teixeira" userId="8f7dfa829da77040" providerId="LiveId" clId="{C6AE5AE8-DD25-407B-8192-F73D28B0AE96}" dt="2024-02-21T23:32:28.718" v="3842" actId="20577"/>
        <pc:sldMkLst>
          <pc:docMk/>
          <pc:sldMk cId="3760522517" sldId="342"/>
        </pc:sldMkLst>
        <pc:spChg chg="mod">
          <ac:chgData name="Bruno Belucci Teixeira" userId="8f7dfa829da77040" providerId="LiveId" clId="{C6AE5AE8-DD25-407B-8192-F73D28B0AE96}" dt="2024-02-21T23:32:28.718" v="3842" actId="20577"/>
          <ac:spMkLst>
            <pc:docMk/>
            <pc:sldMk cId="3760522517" sldId="342"/>
            <ac:spMk id="3" creationId="{1C2C17AA-1A87-4AB1-E056-3C09F0201A03}"/>
          </ac:spMkLst>
        </pc:spChg>
      </pc:sldChg>
      <pc:sldChg chg="modSp add mod">
        <pc:chgData name="Bruno Belucci Teixeira" userId="8f7dfa829da77040" providerId="LiveId" clId="{C6AE5AE8-DD25-407B-8192-F73D28B0AE96}" dt="2024-02-21T23:32:38.685" v="3848" actId="20577"/>
        <pc:sldMkLst>
          <pc:docMk/>
          <pc:sldMk cId="1456660070" sldId="343"/>
        </pc:sldMkLst>
        <pc:spChg chg="mod">
          <ac:chgData name="Bruno Belucci Teixeira" userId="8f7dfa829da77040" providerId="LiveId" clId="{C6AE5AE8-DD25-407B-8192-F73D28B0AE96}" dt="2024-02-21T23:32:38.685" v="3848" actId="20577"/>
          <ac:spMkLst>
            <pc:docMk/>
            <pc:sldMk cId="1456660070" sldId="343"/>
            <ac:spMk id="3" creationId="{9B710C31-DC8C-1508-E14D-E99A1D9FE298}"/>
          </ac:spMkLst>
        </pc:spChg>
      </pc:sldChg>
      <pc:sldChg chg="modSp new mod modNotesTx">
        <pc:chgData name="Bruno Belucci Teixeira" userId="8f7dfa829da77040" providerId="LiveId" clId="{C6AE5AE8-DD25-407B-8192-F73D28B0AE96}" dt="2024-02-29T09:36:09.040" v="8380" actId="20577"/>
        <pc:sldMkLst>
          <pc:docMk/>
          <pc:sldMk cId="579431867" sldId="344"/>
        </pc:sldMkLst>
        <pc:spChg chg="mod">
          <ac:chgData name="Bruno Belucci Teixeira" userId="8f7dfa829da77040" providerId="LiveId" clId="{C6AE5AE8-DD25-407B-8192-F73D28B0AE96}" dt="2024-02-21T23:54:44.622" v="4280" actId="20577"/>
          <ac:spMkLst>
            <pc:docMk/>
            <pc:sldMk cId="579431867" sldId="344"/>
            <ac:spMk id="2" creationId="{D1CA1B22-3D00-795A-B8C6-42E03427B098}"/>
          </ac:spMkLst>
        </pc:spChg>
        <pc:spChg chg="mod">
          <ac:chgData name="Bruno Belucci Teixeira" userId="8f7dfa829da77040" providerId="LiveId" clId="{C6AE5AE8-DD25-407B-8192-F73D28B0AE96}" dt="2024-02-21T23:53:56.025" v="4276" actId="20577"/>
          <ac:spMkLst>
            <pc:docMk/>
            <pc:sldMk cId="579431867" sldId="344"/>
            <ac:spMk id="3" creationId="{ACD682C3-F468-AAE3-562B-40BC9ECAB4C8}"/>
          </ac:spMkLst>
        </pc:spChg>
        <pc:spChg chg="mod">
          <ac:chgData name="Bruno Belucci Teixeira" userId="8f7dfa829da77040" providerId="LiveId" clId="{C6AE5AE8-DD25-407B-8192-F73D28B0AE96}" dt="2024-02-21T23:49:14.516" v="4098"/>
          <ac:spMkLst>
            <pc:docMk/>
            <pc:sldMk cId="579431867" sldId="344"/>
            <ac:spMk id="4" creationId="{65452A4A-1D0D-7638-6C63-1A34E2AE53B2}"/>
          </ac:spMkLst>
        </pc:spChg>
      </pc:sldChg>
      <pc:sldChg chg="add del">
        <pc:chgData name="Bruno Belucci Teixeira" userId="8f7dfa829da77040" providerId="LiveId" clId="{C6AE5AE8-DD25-407B-8192-F73D28B0AE96}" dt="2024-02-21T23:47:32.325" v="4073" actId="47"/>
        <pc:sldMkLst>
          <pc:docMk/>
          <pc:sldMk cId="2340226135" sldId="344"/>
        </pc:sldMkLst>
      </pc:sldChg>
      <pc:sldChg chg="modSp new mod">
        <pc:chgData name="Bruno Belucci Teixeira" userId="8f7dfa829da77040" providerId="LiveId" clId="{C6AE5AE8-DD25-407B-8192-F73D28B0AE96}" dt="2024-02-22T00:24:05.385" v="4727" actId="20577"/>
        <pc:sldMkLst>
          <pc:docMk/>
          <pc:sldMk cId="3646709054" sldId="345"/>
        </pc:sldMkLst>
        <pc:spChg chg="mod">
          <ac:chgData name="Bruno Belucci Teixeira" userId="8f7dfa829da77040" providerId="LiveId" clId="{C6AE5AE8-DD25-407B-8192-F73D28B0AE96}" dt="2024-02-22T00:05:10.851" v="4364" actId="20577"/>
          <ac:spMkLst>
            <pc:docMk/>
            <pc:sldMk cId="3646709054" sldId="345"/>
            <ac:spMk id="2" creationId="{BAA318E9-2074-1F62-3E0E-6A3A166D35B4}"/>
          </ac:spMkLst>
        </pc:spChg>
        <pc:spChg chg="mod">
          <ac:chgData name="Bruno Belucci Teixeira" userId="8f7dfa829da77040" providerId="LiveId" clId="{C6AE5AE8-DD25-407B-8192-F73D28B0AE96}" dt="2024-02-22T00:24:05.385" v="4727" actId="20577"/>
          <ac:spMkLst>
            <pc:docMk/>
            <pc:sldMk cId="3646709054" sldId="345"/>
            <ac:spMk id="3" creationId="{B10C18F8-0901-9E06-068F-248316889722}"/>
          </ac:spMkLst>
        </pc:spChg>
      </pc:sldChg>
      <pc:sldChg chg="modSp add mod modTransition">
        <pc:chgData name="Bruno Belucci Teixeira" userId="8f7dfa829da77040" providerId="LiveId" clId="{C6AE5AE8-DD25-407B-8192-F73D28B0AE96}" dt="2024-02-29T09:41:09.914" v="8424"/>
        <pc:sldMkLst>
          <pc:docMk/>
          <pc:sldMk cId="2460409330" sldId="346"/>
        </pc:sldMkLst>
        <pc:spChg chg="mod">
          <ac:chgData name="Bruno Belucci Teixeira" userId="8f7dfa829da77040" providerId="LiveId" clId="{C6AE5AE8-DD25-407B-8192-F73D28B0AE96}" dt="2024-02-29T09:38:25.968" v="8413" actId="20577"/>
          <ac:spMkLst>
            <pc:docMk/>
            <pc:sldMk cId="2460409330" sldId="346"/>
            <ac:spMk id="2" creationId="{33F74E1B-9FDF-1ED2-CDDC-3DFF64639D10}"/>
          </ac:spMkLst>
        </pc:spChg>
        <pc:spChg chg="mod">
          <ac:chgData name="Bruno Belucci Teixeira" userId="8f7dfa829da77040" providerId="LiveId" clId="{C6AE5AE8-DD25-407B-8192-F73D28B0AE96}" dt="2024-02-29T09:39:14.548" v="8420" actId="6549"/>
          <ac:spMkLst>
            <pc:docMk/>
            <pc:sldMk cId="2460409330" sldId="346"/>
            <ac:spMk id="13" creationId="{3EBEA111-66C2-CD76-490D-2425CDF73887}"/>
          </ac:spMkLst>
        </pc:spChg>
      </pc:sldChg>
      <pc:sldChg chg="add modTransition">
        <pc:chgData name="Bruno Belucci Teixeira" userId="8f7dfa829da77040" providerId="LiveId" clId="{C6AE5AE8-DD25-407B-8192-F73D28B0AE96}" dt="2024-02-29T09:39:39.906" v="8421"/>
        <pc:sldMkLst>
          <pc:docMk/>
          <pc:sldMk cId="3947092162" sldId="347"/>
        </pc:sldMkLst>
      </pc:sldChg>
      <pc:sldChg chg="delSp add mod">
        <pc:chgData name="Bruno Belucci Teixeira" userId="8f7dfa829da77040" providerId="LiveId" clId="{C6AE5AE8-DD25-407B-8192-F73D28B0AE96}" dt="2024-02-29T09:41:07.233" v="8423" actId="478"/>
        <pc:sldMkLst>
          <pc:docMk/>
          <pc:sldMk cId="4062545249" sldId="348"/>
        </pc:sldMkLst>
        <pc:spChg chg="del">
          <ac:chgData name="Bruno Belucci Teixeira" userId="8f7dfa829da77040" providerId="LiveId" clId="{C6AE5AE8-DD25-407B-8192-F73D28B0AE96}" dt="2024-02-29T09:41:07.233" v="8423" actId="478"/>
          <ac:spMkLst>
            <pc:docMk/>
            <pc:sldMk cId="4062545249" sldId="348"/>
            <ac:spMk id="4" creationId="{DA7237C0-387A-B3D7-EFD9-5D8E258A7B04}"/>
          </ac:spMkLst>
        </pc:spChg>
        <pc:spChg chg="del">
          <ac:chgData name="Bruno Belucci Teixeira" userId="8f7dfa829da77040" providerId="LiveId" clId="{C6AE5AE8-DD25-407B-8192-F73D28B0AE96}" dt="2024-02-29T09:41:07.233" v="8423" actId="478"/>
          <ac:spMkLst>
            <pc:docMk/>
            <pc:sldMk cId="4062545249" sldId="348"/>
            <ac:spMk id="9" creationId="{8CC92B77-12D0-9EEC-C718-9B448EEC4814}"/>
          </ac:spMkLst>
        </pc:spChg>
        <pc:spChg chg="del">
          <ac:chgData name="Bruno Belucci Teixeira" userId="8f7dfa829da77040" providerId="LiveId" clId="{C6AE5AE8-DD25-407B-8192-F73D28B0AE96}" dt="2024-02-29T09:41:07.233" v="8423" actId="478"/>
          <ac:spMkLst>
            <pc:docMk/>
            <pc:sldMk cId="4062545249" sldId="348"/>
            <ac:spMk id="13" creationId="{504B6290-717B-6E24-3260-36D0BA6CC275}"/>
          </ac:spMkLst>
        </pc:spChg>
        <pc:cxnChg chg="del">
          <ac:chgData name="Bruno Belucci Teixeira" userId="8f7dfa829da77040" providerId="LiveId" clId="{C6AE5AE8-DD25-407B-8192-F73D28B0AE96}" dt="2024-02-29T09:41:07.233" v="8423" actId="478"/>
          <ac:cxnSpMkLst>
            <pc:docMk/>
            <pc:sldMk cId="4062545249" sldId="348"/>
            <ac:cxnSpMk id="6" creationId="{4C3D8952-D66B-4965-DABB-B30236664D2D}"/>
          </ac:cxnSpMkLst>
        </pc:cxnChg>
        <pc:cxnChg chg="del">
          <ac:chgData name="Bruno Belucci Teixeira" userId="8f7dfa829da77040" providerId="LiveId" clId="{C6AE5AE8-DD25-407B-8192-F73D28B0AE96}" dt="2024-02-29T09:41:07.233" v="8423" actId="478"/>
          <ac:cxnSpMkLst>
            <pc:docMk/>
            <pc:sldMk cId="4062545249" sldId="348"/>
            <ac:cxnSpMk id="8" creationId="{B6CB3978-4BF7-D9BC-EDBF-2AEE44277A6D}"/>
          </ac:cxnSpMkLst>
        </pc:cxnChg>
      </pc:sldChg>
      <pc:sldMasterChg chg="modSp modSldLayout">
        <pc:chgData name="Bruno Belucci Teixeira" userId="8f7dfa829da77040" providerId="LiveId" clId="{C6AE5AE8-DD25-407B-8192-F73D28B0AE96}" dt="2024-02-21T12:35:06.692" v="2321" actId="735"/>
        <pc:sldMasterMkLst>
          <pc:docMk/>
          <pc:sldMasterMk cId="1273276730" sldId="2147483653"/>
        </pc:sldMasterMkLst>
        <pc:sldLayoutChg chg="modSp">
          <pc:chgData name="Bruno Belucci Teixeira" userId="8f7dfa829da77040" providerId="LiveId" clId="{C6AE5AE8-DD25-407B-8192-F73D28B0AE96}" dt="2024-02-21T12:34:28.704" v="2320" actId="735"/>
          <pc:sldLayoutMkLst>
            <pc:docMk/>
            <pc:sldMasterMk cId="1273276730" sldId="2147483653"/>
            <pc:sldLayoutMk cId="3783202298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E3ED65A-04F8-344C-BD97-4D9A8A9048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7AA58F-637A-BB4B-BD7D-3293299EEC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8AB90-6377-414E-9DAF-0379CA25704B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3A4849-7FB9-CE47-B51D-579FE96DD4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D229D7F-9FAE-7E40-BDC3-0D12756450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89CB-E545-C049-A5CB-A9D1B19EFA5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19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FC550-3981-B848-99FF-E8DEC5F8D76F}" type="datetimeFigureOut">
              <a:rPr lang="en-FR" smtClean="0"/>
              <a:t>02/29/2024</a:t>
            </a:fld>
            <a:endParaRPr lang="en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A3DA8-C9F8-864B-93C5-481659AB1240}" type="slidenum">
              <a:rPr lang="en-FR" smtClean="0"/>
              <a:t>‹#›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2550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A3DA8-C9F8-864B-93C5-481659AB1240}" type="slidenum">
              <a:rPr lang="en-FR" smtClean="0"/>
              <a:t>3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129345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Bayes theorem P(A dado B) = P(B dado A).P(A)/P(B)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A3DA8-C9F8-864B-93C5-481659AB1240}" type="slidenum">
              <a:rPr lang="en-FR" smtClean="0"/>
              <a:t>15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67836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Give an idea of autoencoders in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Idea come from beginning of NNs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Deep Autoencoder as we know today from 2006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Lot of work after trying to shape the loss function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Variational Autoencoders from 2013 just before GANs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Culminating in Stable Diffusion from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A3DA8-C9F8-864B-93C5-481659AB1240}" type="slidenum">
              <a:rPr lang="en-FR" smtClean="0"/>
              <a:t>5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04888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Any architecture that have an encoder and a decoder parts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Objective is to reconstruct the input, but not exactly -&gt; we can enforce properties when encoding or decoding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For example, train the network and after use only the encoder as a dimensionality reduction technique or to compress the input, which could be use for information Retrieval (as a hash table)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Train the network with noisy input to remove the noise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Train the network with labels to detect anomalies/classify or segment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A3DA8-C9F8-864B-93C5-481659AB1240}" type="slidenum">
              <a:rPr lang="en-FR" smtClean="0"/>
              <a:t>6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102555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Essentially two types od autoencoders: undercomplete and regularized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Undercomplete autoencoders are the most common variant, when the encoded input is constrained to have a smaller dimension than the input itself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dimensionality reduction already act as a kind of regularization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loss function can be any measure of dissimilarity, as MSE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can show that a linear autoencoder learns to span the same subspace as PCA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Regularized autoencoders are any autoencoder that directly apply some kind of regularization, they can be undercomplete or overcomplete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will induce some desired property via the loss function, usually adding some term that will act as a regularization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For example, inducing sparsity, robustness to noise or missing data, smallness of the derivative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can for example add a L1 regularization term to obtain a Sparse autoencoder or add a penalization term that depends on the derivative of the encoder with respect to the input to obtain a Contractive AE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can also use some kind of corruption on the input to learn how to obtain the original input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A3DA8-C9F8-864B-93C5-481659AB1240}" type="slidenum">
              <a:rPr lang="en-FR" smtClean="0"/>
              <a:t>7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506852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want to learn a probability distribution over some Latent space Z, where we can sample to generate new random inputs (images for example)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will not anymore be interested on point estimations, but on distributions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will use our data to learn this probability distribution: using a NN, we want to find the parameters that maximizes the likelihood that the distribution p could have generated our images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problem is that the distribution p is intractable to calculate, because the latent space is high-dimensional (the inference problem in the Variational Bayesian Approach)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A3DA8-C9F8-864B-93C5-481659AB1240}" type="slidenum">
              <a:rPr lang="en-FR" smtClean="0"/>
              <a:t>9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555811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A7D6E-B39A-5A76-25C0-1246F78A2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997064-AB5D-C839-F47D-97F8C3CB6D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F7699D-09AF-121F-7CC4-8B2957376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EEBB6-603E-75A8-9EB3-8CC471FEE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A3DA8-C9F8-864B-93C5-481659AB1240}" type="slidenum">
              <a:rPr lang="en-FR" smtClean="0"/>
              <a:t>10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452130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A3DA8-C9F8-864B-93C5-481659AB1240}" type="slidenum">
              <a:rPr lang="en-FR" smtClean="0"/>
              <a:t>11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860720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be able to solve the problem we will introduce the Kullback-Leibler Divergence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It is a measure if the dissimilarity between 2 </a:t>
            </a:r>
            <a:r>
              <a:rPr lang="en-US" dirty="0" err="1"/>
              <a:t>distrib</a:t>
            </a:r>
            <a:r>
              <a:rPr lang="en-US" dirty="0"/>
              <a:t>,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It is always greater than 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It will be equal to 0 if and only if both distributions are equal almost everywhere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It is not symmetric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A3DA8-C9F8-864B-93C5-481659AB1240}" type="slidenum">
              <a:rPr lang="en-FR" smtClean="0"/>
              <a:t>13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489025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 Chain run of </a:t>
            </a:r>
            <a:r>
              <a:rPr lang="en-US" dirty="0" err="1"/>
              <a:t>proba</a:t>
            </a:r>
            <a:r>
              <a:rPr lang="en-US" dirty="0"/>
              <a:t>. P(A e B) = P(B dado A).P(A)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 Introduction of inference model q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Split the terms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EA3DA8-C9F8-864B-93C5-481659AB1240}" type="slidenum">
              <a:rPr lang="en-FR" smtClean="0"/>
              <a:t>14</a:t>
            </a:fld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61407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A5C1DB4-12B7-7147-8329-3ECC0308337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4486"/>
          </a:solidFill>
          <a:ln>
            <a:solidFill>
              <a:srgbClr val="2F448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D3F2CF1-706B-1747-A053-A8BEAE8D9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825" y="352113"/>
            <a:ext cx="965990" cy="106137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D4A82DF-89D9-8648-8250-2D4881C8CF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60858" y="6021395"/>
            <a:ext cx="3270281" cy="5364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6BC511-A60B-0F41-B04E-1D154A7CF4A0}"/>
              </a:ext>
            </a:extLst>
          </p:cNvPr>
          <p:cNvSpPr/>
          <p:nvPr userDrawn="1"/>
        </p:nvSpPr>
        <p:spPr>
          <a:xfrm>
            <a:off x="1480502" y="352113"/>
            <a:ext cx="15824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WWW.DAUPHINE.PSL.EU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F30F5132-504D-DB4A-B3D0-EDE7ADD8AA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1306" y="2890390"/>
            <a:ext cx="7869384" cy="1547497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1E69F07D-A72A-404E-8BDA-DBA0F68CB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0502" y="532145"/>
            <a:ext cx="5955014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XX.XX.XXXX (DATE)</a:t>
            </a:r>
          </a:p>
        </p:txBody>
      </p:sp>
    </p:spTree>
    <p:extLst>
      <p:ext uri="{BB962C8B-B14F-4D97-AF65-F5344CB8AC3E}">
        <p14:creationId xmlns:p14="http://schemas.microsoft.com/office/powerpoint/2010/main" val="107920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 - avec chapit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55575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FCD07A1E-0BBA-B44E-9403-99A51775DFB5}" type="datetimeFigureOut">
              <a:rPr lang="fr-FR" smtClean="0"/>
              <a:pPr/>
              <a:t>29/02/2024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704917" y="6520173"/>
            <a:ext cx="15621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248C8B-23E7-CC47-8D2E-09B4C05D2B56}" type="slidenum">
              <a:rPr lang="fr-FR" smtClean="0"/>
              <a:t>‹#›</a:t>
            </a:fld>
            <a:endParaRPr lang="fr-FR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61E1249-6987-5847-8098-F80DD5B27E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503363"/>
            <a:ext cx="10972800" cy="371792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r-FR" dirty="0"/>
          </a:p>
        </p:txBody>
      </p:sp>
      <p:sp>
        <p:nvSpPr>
          <p:cNvPr id="9" name="Titre 4">
            <a:extLst>
              <a:ext uri="{FF2B5EF4-FFF2-40B4-BE49-F238E27FC236}">
                <a16:creationId xmlns:a16="http://schemas.microsoft.com/office/drawing/2014/main" id="{27DBD4E3-163E-AE4D-82BB-3F39CCF2F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33481"/>
            <a:ext cx="10972801" cy="472583"/>
          </a:xfrm>
          <a:prstGeom prst="rect">
            <a:avLst/>
          </a:prstGeom>
        </p:spPr>
        <p:txBody>
          <a:bodyPr/>
          <a:lstStyle>
            <a:lvl1pPr algn="l">
              <a:defRPr sz="2300" b="1">
                <a:solidFill>
                  <a:srgbClr val="2F4486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fr-FR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F92BA7F8-596F-2140-8C94-6D9D9E34ED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288925"/>
            <a:ext cx="9805988" cy="344488"/>
          </a:xfrm>
        </p:spPr>
        <p:txBody>
          <a:bodyPr/>
          <a:lstStyle>
            <a:lvl1pPr marL="0" indent="0">
              <a:buFontTx/>
              <a:buNone/>
              <a:defRPr sz="1400" b="1">
                <a:latin typeface="Bookman Old Style" panose="02050604050505020204" pitchFamily="18" charset="0"/>
              </a:defRPr>
            </a:lvl1pPr>
            <a:lvl2pPr marL="457200" indent="0">
              <a:buFontTx/>
              <a:buNone/>
              <a:defRPr sz="1400" b="1">
                <a:latin typeface="Bookman Old Style" panose="02050604050505020204" pitchFamily="18" charset="0"/>
              </a:defRPr>
            </a:lvl2pPr>
            <a:lvl3pPr marL="914400" indent="0">
              <a:buFontTx/>
              <a:buNone/>
              <a:defRPr sz="1400" b="1">
                <a:latin typeface="Bookman Old Style" panose="02050604050505020204" pitchFamily="18" charset="0"/>
              </a:defRPr>
            </a:lvl3pPr>
            <a:lvl4pPr marL="1371600" indent="0">
              <a:buFontTx/>
              <a:buNone/>
              <a:defRPr sz="1400" b="1">
                <a:latin typeface="Bookman Old Style" panose="02050604050505020204" pitchFamily="18" charset="0"/>
              </a:defRPr>
            </a:lvl4pPr>
            <a:lvl5pPr marL="1828800" indent="0">
              <a:buFontTx/>
              <a:buNone/>
              <a:defRPr sz="1400" b="1"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fr-FR" dirty="0"/>
              <a:t>X. Cliquez pour ajouter un 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3451131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07A1E-0BBA-B44E-9403-99A51775DFB5}" type="datetimeFigureOut">
              <a:rPr lang="fr-FR" smtClean="0"/>
              <a:t>29/02/2024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9728878" y="6511506"/>
            <a:ext cx="15621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248C8B-23E7-CC47-8D2E-09B4C05D2B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30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s -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9B62CA-6BE7-6F42-8764-B9421CCA0F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44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E670832-40AE-9941-B42F-2E024E2AF1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31057" y="5269937"/>
            <a:ext cx="329881" cy="3624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A18D91-2BFB-A34C-A9DC-EC883A860757}"/>
              </a:ext>
            </a:extLst>
          </p:cNvPr>
          <p:cNvSpPr/>
          <p:nvPr userDrawn="1"/>
        </p:nvSpPr>
        <p:spPr>
          <a:xfrm>
            <a:off x="3424003" y="6009423"/>
            <a:ext cx="5344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UNIVERSITÉ PARIS DAUPHINE - PSL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Place du Maréchal de Lattre de Tassigny – 75775 Paris cedex 16</a:t>
            </a:r>
            <a:endParaRPr lang="x-none" sz="1400" dirty="0">
              <a:solidFill>
                <a:schemeClr val="bg1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13" name="Titre 4">
            <a:extLst>
              <a:ext uri="{FF2B5EF4-FFF2-40B4-BE49-F238E27FC236}">
                <a16:creationId xmlns:a16="http://schemas.microsoft.com/office/drawing/2014/main" id="{731779FE-68BC-2343-BE2D-3D37F0B3404F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505081" y="2321265"/>
            <a:ext cx="9181839" cy="657610"/>
          </a:xfrm>
          <a:prstGeom prst="rect">
            <a:avLst/>
          </a:prstGeom>
        </p:spPr>
        <p:txBody>
          <a:bodyPr/>
          <a:lstStyle>
            <a:lvl1pPr algn="ctr"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ECRIRE UN REMERCIEMENT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62F5C840-9F61-2249-9830-27B399E80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369902" y="3210797"/>
            <a:ext cx="5452190" cy="43188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ajouter le nom du service et l’adresse e-mail.</a:t>
            </a:r>
          </a:p>
        </p:txBody>
      </p:sp>
    </p:spTree>
    <p:extLst>
      <p:ext uri="{BB962C8B-B14F-4D97-AF65-F5344CB8AC3E}">
        <p14:creationId xmlns:p14="http://schemas.microsoft.com/office/powerpoint/2010/main" val="364186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0A86A3-C9A2-E14D-B6B0-8B75D755B11E}"/>
              </a:ext>
            </a:extLst>
          </p:cNvPr>
          <p:cNvSpPr/>
          <p:nvPr userDrawn="1"/>
        </p:nvSpPr>
        <p:spPr>
          <a:xfrm>
            <a:off x="0" y="-36106"/>
            <a:ext cx="12192000" cy="6894106"/>
          </a:xfrm>
          <a:prstGeom prst="rect">
            <a:avLst/>
          </a:prstGeom>
          <a:solidFill>
            <a:srgbClr val="2F44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217247D-B54D-AB43-B302-D4360B2CFB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289" y="6021395"/>
            <a:ext cx="3270281" cy="5364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5249BEA-5C8D-D849-ABB1-2AF4F817BC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825" y="352113"/>
            <a:ext cx="965990" cy="106137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33C5428-2C15-6B40-BC8D-62CA9177AEA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15807" y="-18054"/>
            <a:ext cx="5276193" cy="68903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69204F1-619E-C14B-8819-2400DD1244A0}"/>
              </a:ext>
            </a:extLst>
          </p:cNvPr>
          <p:cNvSpPr/>
          <p:nvPr userDrawn="1"/>
        </p:nvSpPr>
        <p:spPr>
          <a:xfrm>
            <a:off x="1480502" y="352113"/>
            <a:ext cx="15824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b="1" dirty="0">
                <a:solidFill>
                  <a:schemeClr val="bg1"/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WWW.DAUPHINE.PSL.EU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514A0C4A-0166-CA47-8680-DEB49AC79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480502" y="532145"/>
            <a:ext cx="4792841" cy="369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XX.XX.XXXX (DATE)</a:t>
            </a:r>
          </a:p>
        </p:txBody>
      </p:sp>
      <p:sp>
        <p:nvSpPr>
          <p:cNvPr id="16" name="Titre 4">
            <a:extLst>
              <a:ext uri="{FF2B5EF4-FFF2-40B4-BE49-F238E27FC236}">
                <a16:creationId xmlns:a16="http://schemas.microsoft.com/office/drawing/2014/main" id="{49A55C5D-00CE-2E4D-80A4-F28A84DE5CE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49825" y="3069786"/>
            <a:ext cx="4111033" cy="1547497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50313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9CDBD7D-685A-CA46-9650-E62B608CA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95"/>
            <a:ext cx="12192000" cy="68441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4261F61-406D-3F40-927E-BFD17DA2F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54349" y="192378"/>
            <a:ext cx="3483302" cy="728067"/>
          </a:xfrm>
          <a:prstGeom prst="rect">
            <a:avLst/>
          </a:prstGeom>
        </p:spPr>
      </p:pic>
      <p:sp>
        <p:nvSpPr>
          <p:cNvPr id="11" name="Titre 4">
            <a:extLst>
              <a:ext uri="{FF2B5EF4-FFF2-40B4-BE49-F238E27FC236}">
                <a16:creationId xmlns:a16="http://schemas.microsoft.com/office/drawing/2014/main" id="{ECA4412F-B0B6-0742-91CB-85C4366AA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1308" y="1288817"/>
            <a:ext cx="7869384" cy="540597"/>
          </a:xfrm>
          <a:prstGeom prst="rect">
            <a:avLst/>
          </a:prstGeom>
        </p:spPr>
        <p:txBody>
          <a:bodyPr/>
          <a:lstStyle>
            <a:lvl1pPr algn="ctr">
              <a:defRPr sz="2600" b="1">
                <a:solidFill>
                  <a:srgbClr val="2F4486"/>
                </a:solidFill>
                <a:latin typeface="+mj-lt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EEA53CC0-E295-254B-A0CB-5CFE992F0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5032" y="1882537"/>
            <a:ext cx="4792841" cy="315249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1">
                <a:solidFill>
                  <a:srgbClr val="2F44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XX.XX.XXXX (DATE)</a:t>
            </a:r>
          </a:p>
        </p:txBody>
      </p:sp>
    </p:spTree>
    <p:extLst>
      <p:ext uri="{BB962C8B-B14F-4D97-AF65-F5344CB8AC3E}">
        <p14:creationId xmlns:p14="http://schemas.microsoft.com/office/powerpoint/2010/main" val="92751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FCD07A1E-0BBA-B44E-9403-99A51775DFB5}" type="datetimeFigureOut">
              <a:rPr lang="fr-FR" smtClean="0"/>
              <a:pPr/>
              <a:t>29/02/2024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753262" y="6511506"/>
            <a:ext cx="15621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248C8B-23E7-CC47-8D2E-09B4C05D2B56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6855F3F8-6859-B340-88F9-A031C1BD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33481"/>
            <a:ext cx="10972800" cy="472583"/>
          </a:xfrm>
          <a:prstGeom prst="rect">
            <a:avLst/>
          </a:prstGeom>
        </p:spPr>
        <p:txBody>
          <a:bodyPr/>
          <a:lstStyle>
            <a:lvl1pPr algn="l">
              <a:defRPr sz="2300" b="1">
                <a:solidFill>
                  <a:srgbClr val="2F4486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EA815-B26B-074D-8231-40F1E976D9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274763"/>
            <a:ext cx="10972800" cy="4873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105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5BFFE7-3FDE-7248-8FB7-138D923C74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448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 dirty="0"/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426DB2D6-0A61-4947-A09F-4CE54E222C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9342" y="2813052"/>
            <a:ext cx="7413317" cy="1231895"/>
          </a:xfrm>
          <a:prstGeom prst="rect">
            <a:avLst/>
          </a:prstGeom>
        </p:spPr>
        <p:txBody>
          <a:bodyPr/>
          <a:lstStyle>
            <a:lvl1pPr algn="ctr">
              <a:defRPr sz="42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fr-FR" dirty="0"/>
              <a:t>X. Cliquez pour ajouter un 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136970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avec chapit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FCD07A1E-0BBA-B44E-9403-99A51775DFB5}" type="datetimeFigureOut">
              <a:rPr lang="fr-FR" smtClean="0"/>
              <a:pPr/>
              <a:t>29/02/2024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753262" y="6511506"/>
            <a:ext cx="15621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248C8B-23E7-CC47-8D2E-09B4C05D2B56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6855F3F8-6859-B340-88F9-A031C1BD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33481"/>
            <a:ext cx="10972800" cy="472583"/>
          </a:xfrm>
          <a:prstGeom prst="rect">
            <a:avLst/>
          </a:prstGeom>
        </p:spPr>
        <p:txBody>
          <a:bodyPr/>
          <a:lstStyle>
            <a:lvl1pPr algn="l">
              <a:defRPr sz="2300" b="1">
                <a:solidFill>
                  <a:srgbClr val="2F4486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EA815-B26B-074D-8231-40F1E976D98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274763"/>
            <a:ext cx="10972800" cy="48736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66FBD81E-DDBE-5440-90D3-54D5B8298F0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288925"/>
            <a:ext cx="9805988" cy="344488"/>
          </a:xfrm>
        </p:spPr>
        <p:txBody>
          <a:bodyPr/>
          <a:lstStyle>
            <a:lvl1pPr marL="0" indent="0">
              <a:buFontTx/>
              <a:buNone/>
              <a:defRPr sz="1400" b="1">
                <a:latin typeface="Bookman Old Style" panose="02050604050505020204" pitchFamily="18" charset="0"/>
              </a:defRPr>
            </a:lvl1pPr>
            <a:lvl2pPr marL="457200" indent="0">
              <a:buFontTx/>
              <a:buNone/>
              <a:defRPr sz="1400" b="1">
                <a:latin typeface="Bookman Old Style" panose="02050604050505020204" pitchFamily="18" charset="0"/>
              </a:defRPr>
            </a:lvl2pPr>
            <a:lvl3pPr marL="914400" indent="0">
              <a:buFontTx/>
              <a:buNone/>
              <a:defRPr sz="1400" b="1">
                <a:latin typeface="Bookman Old Style" panose="02050604050505020204" pitchFamily="18" charset="0"/>
              </a:defRPr>
            </a:lvl3pPr>
            <a:lvl4pPr marL="1371600" indent="0">
              <a:buFontTx/>
              <a:buNone/>
              <a:defRPr sz="1400" b="1">
                <a:latin typeface="Bookman Old Style" panose="02050604050505020204" pitchFamily="18" charset="0"/>
              </a:defRPr>
            </a:lvl4pPr>
            <a:lvl5pPr marL="1828800" indent="0">
              <a:buFontTx/>
              <a:buNone/>
              <a:defRPr sz="1400" b="1"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fr-FR" dirty="0"/>
              <a:t>X. Cliquez pour ajouter un 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750123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- avec chapit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55575D"/>
                </a:solidFill>
                <a:latin typeface="+mn-lt"/>
              </a:defRPr>
            </a:lvl1pPr>
            <a:lvl2pPr>
              <a:defRPr sz="2400">
                <a:solidFill>
                  <a:srgbClr val="55575D"/>
                </a:solidFill>
                <a:latin typeface="+mn-lt"/>
              </a:defRPr>
            </a:lvl2pPr>
            <a:lvl3pPr>
              <a:defRPr sz="2000">
                <a:solidFill>
                  <a:srgbClr val="55575D"/>
                </a:solidFill>
                <a:latin typeface="+mn-lt"/>
              </a:defRPr>
            </a:lvl3pPr>
            <a:lvl4pPr>
              <a:defRPr sz="1800">
                <a:solidFill>
                  <a:srgbClr val="55575D"/>
                </a:solidFill>
                <a:latin typeface="+mn-lt"/>
              </a:defRPr>
            </a:lvl4pPr>
            <a:lvl5pPr>
              <a:defRPr sz="1800">
                <a:solidFill>
                  <a:srgbClr val="55575D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55575D"/>
                </a:solidFill>
                <a:latin typeface="+mn-lt"/>
              </a:defRPr>
            </a:lvl1pPr>
            <a:lvl2pPr>
              <a:defRPr sz="2400">
                <a:solidFill>
                  <a:srgbClr val="55575D"/>
                </a:solidFill>
                <a:latin typeface="+mn-lt"/>
              </a:defRPr>
            </a:lvl2pPr>
            <a:lvl3pPr>
              <a:defRPr sz="2000">
                <a:solidFill>
                  <a:srgbClr val="55575D"/>
                </a:solidFill>
                <a:latin typeface="+mn-lt"/>
              </a:defRPr>
            </a:lvl3pPr>
            <a:lvl4pPr>
              <a:defRPr sz="1800">
                <a:solidFill>
                  <a:srgbClr val="55575D"/>
                </a:solidFill>
                <a:latin typeface="+mn-lt"/>
              </a:defRPr>
            </a:lvl4pPr>
            <a:lvl5pPr>
              <a:defRPr sz="1800">
                <a:solidFill>
                  <a:srgbClr val="55575D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FCD07A1E-0BBA-B44E-9403-99A51775DFB5}" type="datetimeFigureOut">
              <a:rPr lang="fr-FR" smtClean="0"/>
              <a:pPr/>
              <a:t>29/02/2024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753262" y="6520173"/>
            <a:ext cx="15621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248C8B-23E7-CC47-8D2E-09B4C05D2B56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itre 4">
            <a:extLst>
              <a:ext uri="{FF2B5EF4-FFF2-40B4-BE49-F238E27FC236}">
                <a16:creationId xmlns:a16="http://schemas.microsoft.com/office/drawing/2014/main" id="{CC9E6E76-4EDA-DD42-B23D-B8C0E93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33481"/>
            <a:ext cx="10972801" cy="472583"/>
          </a:xfrm>
          <a:prstGeom prst="rect">
            <a:avLst/>
          </a:prstGeom>
        </p:spPr>
        <p:txBody>
          <a:bodyPr/>
          <a:lstStyle>
            <a:lvl1pPr algn="l">
              <a:defRPr sz="2300" b="1">
                <a:solidFill>
                  <a:srgbClr val="2F4486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fr-FR" dirty="0"/>
          </a:p>
        </p:txBody>
      </p:sp>
      <p:sp>
        <p:nvSpPr>
          <p:cNvPr id="9" name="Espace réservé du contenu 9">
            <a:extLst>
              <a:ext uri="{FF2B5EF4-FFF2-40B4-BE49-F238E27FC236}">
                <a16:creationId xmlns:a16="http://schemas.microsoft.com/office/drawing/2014/main" id="{03D3E97E-EE0E-944D-8DFC-2ACD497BD30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288925"/>
            <a:ext cx="9805988" cy="344488"/>
          </a:xfrm>
        </p:spPr>
        <p:txBody>
          <a:bodyPr/>
          <a:lstStyle>
            <a:lvl1pPr marL="0" indent="0">
              <a:buFontTx/>
              <a:buNone/>
              <a:defRPr sz="1400" b="1">
                <a:latin typeface="Bookman Old Style" panose="02050604050505020204" pitchFamily="18" charset="0"/>
              </a:defRPr>
            </a:lvl1pPr>
            <a:lvl2pPr marL="457200" indent="0">
              <a:buFontTx/>
              <a:buNone/>
              <a:defRPr sz="1400" b="1">
                <a:latin typeface="Bookman Old Style" panose="02050604050505020204" pitchFamily="18" charset="0"/>
              </a:defRPr>
            </a:lvl2pPr>
            <a:lvl3pPr marL="914400" indent="0">
              <a:buFontTx/>
              <a:buNone/>
              <a:defRPr sz="1400" b="1">
                <a:latin typeface="Bookman Old Style" panose="02050604050505020204" pitchFamily="18" charset="0"/>
              </a:defRPr>
            </a:lvl3pPr>
            <a:lvl4pPr marL="1371600" indent="0">
              <a:buFontTx/>
              <a:buNone/>
              <a:defRPr sz="1400" b="1">
                <a:latin typeface="Bookman Old Style" panose="02050604050505020204" pitchFamily="18" charset="0"/>
              </a:defRPr>
            </a:lvl4pPr>
            <a:lvl5pPr marL="1828800" indent="0">
              <a:buFontTx/>
              <a:buNone/>
              <a:defRPr sz="1400" b="1"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fr-FR" dirty="0"/>
              <a:t>X. Cliquez pour ajouter un 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1646795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- avec chapit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5575D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rgbClr val="55575D"/>
                </a:solidFill>
              </a:defRPr>
            </a:lvl1pPr>
            <a:lvl2pPr>
              <a:defRPr sz="2000">
                <a:solidFill>
                  <a:srgbClr val="55575D"/>
                </a:solidFill>
              </a:defRPr>
            </a:lvl2pPr>
            <a:lvl3pPr>
              <a:defRPr sz="1800">
                <a:solidFill>
                  <a:srgbClr val="55575D"/>
                </a:solidFill>
              </a:defRPr>
            </a:lvl3pPr>
            <a:lvl4pPr>
              <a:defRPr sz="1600">
                <a:solidFill>
                  <a:srgbClr val="55575D"/>
                </a:solidFill>
              </a:defRPr>
            </a:lvl4pPr>
            <a:lvl5pPr>
              <a:defRPr sz="1600">
                <a:solidFill>
                  <a:srgbClr val="55575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55575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FCD07A1E-0BBA-B44E-9403-99A51775DFB5}" type="datetimeFigureOut">
              <a:rPr lang="fr-FR" smtClean="0"/>
              <a:pPr/>
              <a:t>29/02/2024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765454" y="6520173"/>
            <a:ext cx="15621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248C8B-23E7-CC47-8D2E-09B4C05D2B56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itre 4">
            <a:extLst>
              <a:ext uri="{FF2B5EF4-FFF2-40B4-BE49-F238E27FC236}">
                <a16:creationId xmlns:a16="http://schemas.microsoft.com/office/drawing/2014/main" id="{CF6513B0-CDEB-264E-8450-4EBD4434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3481"/>
            <a:ext cx="10972802" cy="472583"/>
          </a:xfrm>
          <a:prstGeom prst="rect">
            <a:avLst/>
          </a:prstGeom>
        </p:spPr>
        <p:txBody>
          <a:bodyPr/>
          <a:lstStyle>
            <a:lvl1pPr algn="l">
              <a:defRPr sz="2300" b="1">
                <a:solidFill>
                  <a:srgbClr val="2F4486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fr-FR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ACAA82F-03CB-984A-9532-B48F78555F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2838" y="2174875"/>
            <a:ext cx="5389562" cy="39512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r-FR"/>
          </a:p>
        </p:txBody>
      </p:sp>
      <p:sp>
        <p:nvSpPr>
          <p:cNvPr id="12" name="Espace réservé du contenu 9">
            <a:extLst>
              <a:ext uri="{FF2B5EF4-FFF2-40B4-BE49-F238E27FC236}">
                <a16:creationId xmlns:a16="http://schemas.microsoft.com/office/drawing/2014/main" id="{BBCFD226-2E56-5545-9C23-759D0D95C75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288925"/>
            <a:ext cx="9805988" cy="344488"/>
          </a:xfrm>
        </p:spPr>
        <p:txBody>
          <a:bodyPr/>
          <a:lstStyle>
            <a:lvl1pPr marL="0" indent="0">
              <a:buFontTx/>
              <a:buNone/>
              <a:defRPr sz="1400" b="1">
                <a:latin typeface="Bookman Old Style" panose="02050604050505020204" pitchFamily="18" charset="0"/>
              </a:defRPr>
            </a:lvl1pPr>
            <a:lvl2pPr marL="457200" indent="0">
              <a:buFontTx/>
              <a:buNone/>
              <a:defRPr sz="1400" b="1">
                <a:latin typeface="Bookman Old Style" panose="02050604050505020204" pitchFamily="18" charset="0"/>
              </a:defRPr>
            </a:lvl2pPr>
            <a:lvl3pPr marL="914400" indent="0">
              <a:buFontTx/>
              <a:buNone/>
              <a:defRPr sz="1400" b="1">
                <a:latin typeface="Bookman Old Style" panose="02050604050505020204" pitchFamily="18" charset="0"/>
              </a:defRPr>
            </a:lvl3pPr>
            <a:lvl4pPr marL="1371600" indent="0">
              <a:buFontTx/>
              <a:buNone/>
              <a:defRPr sz="1400" b="1">
                <a:latin typeface="Bookman Old Style" panose="02050604050505020204" pitchFamily="18" charset="0"/>
              </a:defRPr>
            </a:lvl4pPr>
            <a:lvl5pPr marL="1828800" indent="0">
              <a:buFontTx/>
              <a:buNone/>
              <a:defRPr sz="1400" b="1"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fr-FR" dirty="0"/>
              <a:t>X. Cliquez pour ajouter un 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4545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- avec chapit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fld id="{FCD07A1E-0BBA-B44E-9403-99A51775DFB5}" type="datetimeFigureOut">
              <a:rPr lang="fr-FR" smtClean="0"/>
              <a:pPr/>
              <a:t>29/02/2024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9728878" y="6511506"/>
            <a:ext cx="1562100" cy="2143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D248C8B-23E7-CC47-8D2E-09B4C05D2B56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re 4">
            <a:extLst>
              <a:ext uri="{FF2B5EF4-FFF2-40B4-BE49-F238E27FC236}">
                <a16:creationId xmlns:a16="http://schemas.microsoft.com/office/drawing/2014/main" id="{C5C5DDE1-A19B-0243-B1EA-E9EDB44E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5" y="633481"/>
            <a:ext cx="10975622" cy="472583"/>
          </a:xfrm>
          <a:prstGeom prst="rect">
            <a:avLst/>
          </a:prstGeom>
        </p:spPr>
        <p:txBody>
          <a:bodyPr/>
          <a:lstStyle>
            <a:lvl1pPr algn="l">
              <a:defRPr sz="2300" b="1">
                <a:solidFill>
                  <a:srgbClr val="2F4486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en-GB"/>
              <a:t>Click to edit Master title style</a:t>
            </a:r>
            <a:endParaRPr lang="fr-FR" dirty="0"/>
          </a:p>
        </p:txBody>
      </p:sp>
      <p:sp>
        <p:nvSpPr>
          <p:cNvPr id="6" name="Espace réservé du contenu 9">
            <a:extLst>
              <a:ext uri="{FF2B5EF4-FFF2-40B4-BE49-F238E27FC236}">
                <a16:creationId xmlns:a16="http://schemas.microsoft.com/office/drawing/2014/main" id="{9ADA3275-A5EB-E249-9B9F-3EAAC35230E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" y="288925"/>
            <a:ext cx="9805988" cy="344488"/>
          </a:xfrm>
        </p:spPr>
        <p:txBody>
          <a:bodyPr/>
          <a:lstStyle>
            <a:lvl1pPr marL="0" indent="0">
              <a:buFontTx/>
              <a:buNone/>
              <a:defRPr sz="1400" b="1">
                <a:latin typeface="Bookman Old Style" panose="02050604050505020204" pitchFamily="18" charset="0"/>
              </a:defRPr>
            </a:lvl1pPr>
            <a:lvl2pPr marL="457200" indent="0">
              <a:buFontTx/>
              <a:buNone/>
              <a:defRPr sz="1400" b="1">
                <a:latin typeface="Bookman Old Style" panose="02050604050505020204" pitchFamily="18" charset="0"/>
              </a:defRPr>
            </a:lvl2pPr>
            <a:lvl3pPr marL="914400" indent="0">
              <a:buFontTx/>
              <a:buNone/>
              <a:defRPr sz="1400" b="1">
                <a:latin typeface="Bookman Old Style" panose="02050604050505020204" pitchFamily="18" charset="0"/>
              </a:defRPr>
            </a:lvl3pPr>
            <a:lvl4pPr marL="1371600" indent="0">
              <a:buFontTx/>
              <a:buNone/>
              <a:defRPr sz="1400" b="1">
                <a:latin typeface="Bookman Old Style" panose="02050604050505020204" pitchFamily="18" charset="0"/>
              </a:defRPr>
            </a:lvl4pPr>
            <a:lvl5pPr marL="1828800" indent="0">
              <a:buFontTx/>
              <a:buNone/>
              <a:defRPr sz="1400" b="1">
                <a:latin typeface="Bookman Old Style" panose="02050604050505020204" pitchFamily="18" charset="0"/>
              </a:defRPr>
            </a:lvl5pPr>
          </a:lstStyle>
          <a:p>
            <a:pPr lvl="0"/>
            <a:r>
              <a:rPr lang="fr-FR" dirty="0"/>
              <a:t>X. Cliquez pour ajouter un titre de chapitre</a:t>
            </a:r>
          </a:p>
        </p:txBody>
      </p:sp>
    </p:spTree>
    <p:extLst>
      <p:ext uri="{BB962C8B-B14F-4D97-AF65-F5344CB8AC3E}">
        <p14:creationId xmlns:p14="http://schemas.microsoft.com/office/powerpoint/2010/main" val="3783202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5FBD777D-2E13-2645-9E26-B6B0AF260D05}"/>
              </a:ext>
            </a:extLst>
          </p:cNvPr>
          <p:cNvGrpSpPr/>
          <p:nvPr userDrawn="1"/>
        </p:nvGrpSpPr>
        <p:grpSpPr>
          <a:xfrm>
            <a:off x="0" y="6315125"/>
            <a:ext cx="12192000" cy="584087"/>
            <a:chOff x="0" y="6315125"/>
            <a:chExt cx="12192000" cy="58408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D78175-59A5-E045-A09E-09F93FD17E05}"/>
                </a:ext>
              </a:extLst>
            </p:cNvPr>
            <p:cNvSpPr/>
            <p:nvPr userDrawn="1"/>
          </p:nvSpPr>
          <p:spPr>
            <a:xfrm>
              <a:off x="0" y="6390861"/>
              <a:ext cx="12192000" cy="467139"/>
            </a:xfrm>
            <a:prstGeom prst="rect">
              <a:avLst/>
            </a:prstGeom>
            <a:solidFill>
              <a:srgbClr val="2F44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71BA155-3D64-CD49-9606-329ED91D3F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rcRect/>
            <a:stretch/>
          </p:blipFill>
          <p:spPr>
            <a:xfrm>
              <a:off x="11261600" y="6315125"/>
              <a:ext cx="808480" cy="584087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60C83FFA-EAF3-B242-B6A9-B27E9B84C8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tretch>
              <a:fillRect/>
            </a:stretch>
          </p:blipFill>
          <p:spPr>
            <a:xfrm>
              <a:off x="262821" y="6485825"/>
              <a:ext cx="1689918" cy="277210"/>
            </a:xfrm>
            <a:prstGeom prst="rect">
              <a:avLst/>
            </a:prstGeom>
          </p:spPr>
        </p:pic>
      </p:grpSp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09600" y="274636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529609" y="643610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  <a:ea typeface="+mn-ea"/>
                <a:cs typeface="Trebuchet MS"/>
              </a:defRPr>
            </a:lvl1pPr>
          </a:lstStyle>
          <a:p>
            <a:fld id="{FCD07A1E-0BBA-B44E-9403-99A51775DFB5}" type="datetimeFigureOut">
              <a:rPr lang="fr-FR" smtClean="0"/>
              <a:pPr/>
              <a:t>29/02/2024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05004" y="6444767"/>
            <a:ext cx="32617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  <a:latin typeface="+mn-lt"/>
                <a:ea typeface="+mn-ea"/>
                <a:cs typeface="Trebuchet MS"/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A34D3FCA-CE46-F046-96A8-DD2D21046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99500" y="6511506"/>
            <a:ext cx="1562100" cy="214312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D248C8B-23E7-CC47-8D2E-09B4C05D2B5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327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6" r:id="rId2"/>
    <p:sldLayoutId id="2147483667" r:id="rId3"/>
    <p:sldLayoutId id="2147483655" r:id="rId4"/>
    <p:sldLayoutId id="2147483671" r:id="rId5"/>
    <p:sldLayoutId id="2147483673" r:id="rId6"/>
    <p:sldLayoutId id="2147483657" r:id="rId7"/>
    <p:sldLayoutId id="2147483658" r:id="rId8"/>
    <p:sldLayoutId id="2147483659" r:id="rId9"/>
    <p:sldLayoutId id="2147483662" r:id="rId10"/>
    <p:sldLayoutId id="2147483660" r:id="rId11"/>
    <p:sldLayoutId id="2147483672" r:id="rId1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2F4486"/>
          </a:solidFill>
          <a:latin typeface="Bookman Old Style" panose="02050604050505020204" pitchFamily="18" charset="0"/>
          <a:ea typeface="ＭＳ Ｐゴシック" charset="0"/>
          <a:cs typeface="Bookman Old Style" panose="02050604050505020204" pitchFamily="18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50037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50037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50037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50037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5575D"/>
          </a:solidFill>
          <a:latin typeface="+mn-lt"/>
          <a:ea typeface="ＭＳ Ｐゴシック" charset="0"/>
          <a:cs typeface="Trebuchet M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5575D"/>
          </a:solidFill>
          <a:latin typeface="+mn-lt"/>
          <a:ea typeface="ＭＳ Ｐゴシック" charset="0"/>
          <a:cs typeface="Trebuchet M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rgbClr val="55575D"/>
          </a:solidFill>
          <a:latin typeface="+mn-lt"/>
          <a:ea typeface="ＭＳ Ｐゴシック" charset="0"/>
          <a:cs typeface="Trebuchet M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5575D"/>
          </a:solidFill>
          <a:latin typeface="+mn-lt"/>
          <a:ea typeface="ＭＳ Ｐゴシック" charset="0"/>
          <a:cs typeface="Trebuchet M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rgbClr val="55575D"/>
          </a:solidFill>
          <a:latin typeface="+mn-lt"/>
          <a:ea typeface="ＭＳ Ｐゴシック" charset="0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0.png"/><Relationship Id="rId5" Type="http://schemas.openxmlformats.org/officeDocument/2006/relationships/image" Target="../media/image18.png"/><Relationship Id="rId4" Type="http://schemas.openxmlformats.org/officeDocument/2006/relationships/image" Target="../media/image20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00.png"/><Relationship Id="rId7" Type="http://schemas.openxmlformats.org/officeDocument/2006/relationships/image" Target="../media/image26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20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learningbook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F0386-1028-FC4B-8A9B-2DB86BF70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 to Autoencoders and Transformers</a:t>
            </a:r>
            <a:br>
              <a:rPr lang="fr-FR" dirty="0"/>
            </a:br>
            <a:r>
              <a:rPr lang="fr-FR" sz="2400" b="0" dirty="0"/>
              <a:t>Work Group PDE + AI</a:t>
            </a:r>
            <a:br>
              <a:rPr lang="fr-FR" sz="2400" b="0" dirty="0"/>
            </a:br>
            <a:r>
              <a:rPr lang="fr-FR" sz="2400" b="0" dirty="0"/>
              <a:t>CEREMADE</a:t>
            </a:r>
            <a:endParaRPr lang="fr-FR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089044-6A36-8E40-9FC2-D8EEAE699C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29/02/2024</a:t>
            </a:r>
          </a:p>
        </p:txBody>
      </p:sp>
    </p:spTree>
    <p:extLst>
      <p:ext uri="{BB962C8B-B14F-4D97-AF65-F5344CB8AC3E}">
        <p14:creationId xmlns:p14="http://schemas.microsoft.com/office/powerpoint/2010/main" val="2981966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4B9EE-3710-FC7E-C15E-6C7BF20D5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584F-807D-FCBC-0C0E-F9927203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Variational  Autoencoder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B81D-091F-F290-9B4E-272D8A6283F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Variational Autoencoder (VAE)</a:t>
            </a: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D6FF8431-5250-ED4F-E74F-9167B64D6FD4}"/>
              </a:ext>
            </a:extLst>
          </p:cNvPr>
          <p:cNvSpPr/>
          <p:nvPr/>
        </p:nvSpPr>
        <p:spPr>
          <a:xfrm rot="16200000">
            <a:off x="7952544" y="2242030"/>
            <a:ext cx="1440160" cy="1440160"/>
          </a:xfrm>
          <a:prstGeom prst="trapezoid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US" dirty="0"/>
              <a:t>Decoder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5EDB12-DFC8-57F6-3ABD-D79F02BB4AC1}"/>
              </a:ext>
            </a:extLst>
          </p:cNvPr>
          <p:cNvCxnSpPr>
            <a:cxnSpLocks/>
          </p:cNvCxnSpPr>
          <p:nvPr/>
        </p:nvCxnSpPr>
        <p:spPr>
          <a:xfrm>
            <a:off x="9752742" y="2947502"/>
            <a:ext cx="11521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A2F923A-A26C-EA2D-A309-FBB7AEE5C67B}"/>
              </a:ext>
            </a:extLst>
          </p:cNvPr>
          <p:cNvSpPr txBox="1"/>
          <p:nvPr/>
        </p:nvSpPr>
        <p:spPr>
          <a:xfrm>
            <a:off x="6646366" y="2556700"/>
            <a:ext cx="9618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Sampling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1A242B-6BC5-7A1A-F26A-947617834542}"/>
              </a:ext>
            </a:extLst>
          </p:cNvPr>
          <p:cNvCxnSpPr>
            <a:cxnSpLocks/>
          </p:cNvCxnSpPr>
          <p:nvPr/>
        </p:nvCxnSpPr>
        <p:spPr>
          <a:xfrm>
            <a:off x="6515199" y="2947502"/>
            <a:ext cx="1224136" cy="146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85B765D-4828-3C38-99F9-B90701648A49}"/>
                  </a:ext>
                </a:extLst>
              </p:cNvPr>
              <p:cNvSpPr txBox="1"/>
              <p:nvPr/>
            </p:nvSpPr>
            <p:spPr>
              <a:xfrm>
                <a:off x="11120894" y="2777443"/>
                <a:ext cx="21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54FD34-F404-3D87-CF93-D79121D27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894" y="2777443"/>
                <a:ext cx="218841" cy="276999"/>
              </a:xfrm>
              <a:prstGeom prst="rect">
                <a:avLst/>
              </a:prstGeom>
              <a:blipFill>
                <a:blip r:embed="rId3"/>
                <a:stretch>
                  <a:fillRect l="-22222" r="-222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B6C4003-4A42-C7E3-BE85-1DFC67EE1C18}"/>
                  </a:ext>
                </a:extLst>
              </p:cNvPr>
              <p:cNvSpPr txBox="1"/>
              <p:nvPr/>
            </p:nvSpPr>
            <p:spPr>
              <a:xfrm>
                <a:off x="8252795" y="3906164"/>
                <a:ext cx="9618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likelihood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C919EF-DB24-5DCC-C7C1-C93A4787F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795" y="3906164"/>
                <a:ext cx="961803" cy="553998"/>
              </a:xfrm>
              <a:prstGeom prst="rect">
                <a:avLst/>
              </a:prstGeom>
              <a:blipFill>
                <a:blip r:embed="rId5"/>
                <a:stretch>
                  <a:fillRect l="-15190" r="-15190" b="-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8DCA5F6-5707-D02E-DF41-0ADE73046A62}"/>
                  </a:ext>
                </a:extLst>
              </p:cNvPr>
              <p:cNvSpPr txBox="1"/>
              <p:nvPr/>
            </p:nvSpPr>
            <p:spPr>
              <a:xfrm>
                <a:off x="5070078" y="3879671"/>
                <a:ext cx="102592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(imposed)</a:t>
                </a:r>
              </a:p>
              <a:p>
                <a:pPr algn="ctr"/>
                <a:r>
                  <a:rPr lang="en-US" dirty="0"/>
                  <a:t>prior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DD16CD-95C6-6145-4977-984FC153E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078" y="3879671"/>
                <a:ext cx="1025922" cy="830997"/>
              </a:xfrm>
              <a:prstGeom prst="rect">
                <a:avLst/>
              </a:prstGeom>
              <a:blipFill>
                <a:blip r:embed="rId6"/>
                <a:stretch>
                  <a:fillRect l="-14286" r="-14286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DFC22FF6-52E6-EA43-50F7-20938F0BB077}"/>
              </a:ext>
            </a:extLst>
          </p:cNvPr>
          <p:cNvSpPr/>
          <p:nvPr/>
        </p:nvSpPr>
        <p:spPr>
          <a:xfrm>
            <a:off x="5222999" y="2227422"/>
            <a:ext cx="720080" cy="14401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E7A14C-53C9-8604-9F0E-29839BEF3013}"/>
              </a:ext>
            </a:extLst>
          </p:cNvPr>
          <p:cNvSpPr txBox="1"/>
          <p:nvPr/>
        </p:nvSpPr>
        <p:spPr>
          <a:xfrm>
            <a:off x="857389" y="5469000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x: Given data (image)</a:t>
            </a:r>
          </a:p>
          <a:p>
            <a:r>
              <a:rPr lang="en-US" dirty="0"/>
              <a:t>z: Latent (random) variable </a:t>
            </a:r>
          </a:p>
        </p:txBody>
      </p:sp>
    </p:spTree>
    <p:extLst>
      <p:ext uri="{BB962C8B-B14F-4D97-AF65-F5344CB8AC3E}">
        <p14:creationId xmlns:p14="http://schemas.microsoft.com/office/powerpoint/2010/main" val="406254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8BFCC-3162-4827-019D-775243392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74E1B-9FDF-1ED2-CDDC-3DFF6463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Variational  Autoencoder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0D5FD-06D5-5A82-5EBD-46BEC17CE15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Variational Autoencoder (VAE)</a:t>
            </a:r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C76CF7AA-C869-2C59-2604-4A3864DB0983}"/>
              </a:ext>
            </a:extLst>
          </p:cNvPr>
          <p:cNvSpPr/>
          <p:nvPr/>
        </p:nvSpPr>
        <p:spPr>
          <a:xfrm rot="5400000">
            <a:off x="2297551" y="2227422"/>
            <a:ext cx="1440160" cy="1440160"/>
          </a:xfrm>
          <a:prstGeom prst="trapezoid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dirty="0"/>
              <a:t>Encoder</a:t>
            </a: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E9FCA245-FB2D-42F0-1198-C948E42429F6}"/>
              </a:ext>
            </a:extLst>
          </p:cNvPr>
          <p:cNvSpPr/>
          <p:nvPr/>
        </p:nvSpPr>
        <p:spPr>
          <a:xfrm rot="16200000">
            <a:off x="7952544" y="2242030"/>
            <a:ext cx="1440160" cy="1440160"/>
          </a:xfrm>
          <a:prstGeom prst="trapezoid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US" dirty="0"/>
              <a:t>Decoder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B566397-3544-BB4E-3917-31B8D96CFA4F}"/>
              </a:ext>
            </a:extLst>
          </p:cNvPr>
          <p:cNvCxnSpPr>
            <a:cxnSpLocks/>
          </p:cNvCxnSpPr>
          <p:nvPr/>
        </p:nvCxnSpPr>
        <p:spPr>
          <a:xfrm>
            <a:off x="857389" y="2947502"/>
            <a:ext cx="11521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25F2FC-F325-AD62-C00F-F1248CB2F022}"/>
              </a:ext>
            </a:extLst>
          </p:cNvPr>
          <p:cNvCxnSpPr>
            <a:cxnSpLocks/>
          </p:cNvCxnSpPr>
          <p:nvPr/>
        </p:nvCxnSpPr>
        <p:spPr>
          <a:xfrm>
            <a:off x="9752742" y="2947502"/>
            <a:ext cx="11521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0828D2-24A0-9FDA-B17C-B6502D333DEF}"/>
              </a:ext>
            </a:extLst>
          </p:cNvPr>
          <p:cNvCxnSpPr>
            <a:cxnSpLocks/>
          </p:cNvCxnSpPr>
          <p:nvPr/>
        </p:nvCxnSpPr>
        <p:spPr>
          <a:xfrm>
            <a:off x="3935760" y="2947502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169571-BF6E-CA08-D959-827A4E0513BE}"/>
                  </a:ext>
                </a:extLst>
              </p:cNvPr>
              <p:cNvSpPr txBox="1"/>
              <p:nvPr/>
            </p:nvSpPr>
            <p:spPr>
              <a:xfrm>
                <a:off x="335360" y="2823609"/>
                <a:ext cx="21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E98098-BB4D-F5A0-C26E-437E408ED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2823609"/>
                <a:ext cx="218841" cy="276999"/>
              </a:xfrm>
              <a:prstGeom prst="rect">
                <a:avLst/>
              </a:prstGeom>
              <a:blipFill>
                <a:blip r:embed="rId3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F1A2943-5A96-11F3-1154-96BB57EAF290}"/>
              </a:ext>
            </a:extLst>
          </p:cNvPr>
          <p:cNvSpPr txBox="1"/>
          <p:nvPr/>
        </p:nvSpPr>
        <p:spPr>
          <a:xfrm>
            <a:off x="6646366" y="2556700"/>
            <a:ext cx="9618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Sampling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5BF71D-A7EE-9F30-8D87-A5A6AFA3B61A}"/>
              </a:ext>
            </a:extLst>
          </p:cNvPr>
          <p:cNvCxnSpPr>
            <a:cxnSpLocks/>
          </p:cNvCxnSpPr>
          <p:nvPr/>
        </p:nvCxnSpPr>
        <p:spPr>
          <a:xfrm>
            <a:off x="6515199" y="2947502"/>
            <a:ext cx="1224136" cy="146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69B3C8-B4AD-38AF-5AC1-35C906D53ABB}"/>
                  </a:ext>
                </a:extLst>
              </p:cNvPr>
              <p:cNvSpPr txBox="1"/>
              <p:nvPr/>
            </p:nvSpPr>
            <p:spPr>
              <a:xfrm>
                <a:off x="11120894" y="2777443"/>
                <a:ext cx="21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54FD34-F404-3D87-CF93-D79121D27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894" y="2777443"/>
                <a:ext cx="218841" cy="276999"/>
              </a:xfrm>
              <a:prstGeom prst="rect">
                <a:avLst/>
              </a:prstGeom>
              <a:blipFill>
                <a:blip r:embed="rId4"/>
                <a:stretch>
                  <a:fillRect l="-22222" r="-222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BEA111-66C2-CD76-490D-2425CDF73887}"/>
                  </a:ext>
                </a:extLst>
              </p:cNvPr>
              <p:cNvSpPr txBox="1"/>
              <p:nvPr/>
            </p:nvSpPr>
            <p:spPr>
              <a:xfrm>
                <a:off x="2463051" y="3883606"/>
                <a:ext cx="89768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posterior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BEA111-66C2-CD76-490D-2425CDF73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051" y="3883606"/>
                <a:ext cx="897682" cy="553998"/>
              </a:xfrm>
              <a:prstGeom prst="rect">
                <a:avLst/>
              </a:prstGeom>
              <a:blipFill>
                <a:blip r:embed="rId5"/>
                <a:stretch>
                  <a:fillRect l="-15646" r="-17007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3499DA3-CC1B-FFBF-D3E6-FA395A772774}"/>
                  </a:ext>
                </a:extLst>
              </p:cNvPr>
              <p:cNvSpPr txBox="1"/>
              <p:nvPr/>
            </p:nvSpPr>
            <p:spPr>
              <a:xfrm>
                <a:off x="8252795" y="3906164"/>
                <a:ext cx="9618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likelihood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C919EF-DB24-5DCC-C7C1-C93A4787F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795" y="3906164"/>
                <a:ext cx="961803" cy="553998"/>
              </a:xfrm>
              <a:prstGeom prst="rect">
                <a:avLst/>
              </a:prstGeom>
              <a:blipFill>
                <a:blip r:embed="rId6"/>
                <a:stretch>
                  <a:fillRect l="-15190" r="-15190" b="-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53D24C-5D47-419A-CEC6-3F6E0F4B48C1}"/>
                  </a:ext>
                </a:extLst>
              </p:cNvPr>
              <p:cNvSpPr txBox="1"/>
              <p:nvPr/>
            </p:nvSpPr>
            <p:spPr>
              <a:xfrm>
                <a:off x="5070078" y="3879671"/>
                <a:ext cx="102592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(imposed)</a:t>
                </a:r>
              </a:p>
              <a:p>
                <a:pPr algn="ctr"/>
                <a:r>
                  <a:rPr lang="en-US" dirty="0"/>
                  <a:t>prior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DD16CD-95C6-6145-4977-984FC153E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078" y="3879671"/>
                <a:ext cx="1025922" cy="830997"/>
              </a:xfrm>
              <a:prstGeom prst="rect">
                <a:avLst/>
              </a:prstGeom>
              <a:blipFill>
                <a:blip r:embed="rId7"/>
                <a:stretch>
                  <a:fillRect l="-14286" r="-14286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6FB2500C-4706-BFD9-C4C0-4122E02BAAA2}"/>
              </a:ext>
            </a:extLst>
          </p:cNvPr>
          <p:cNvSpPr/>
          <p:nvPr/>
        </p:nvSpPr>
        <p:spPr>
          <a:xfrm>
            <a:off x="5222999" y="2227422"/>
            <a:ext cx="720080" cy="14401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297874-A0AB-8929-A6F1-18B5F4CA0210}"/>
              </a:ext>
            </a:extLst>
          </p:cNvPr>
          <p:cNvSpPr txBox="1"/>
          <p:nvPr/>
        </p:nvSpPr>
        <p:spPr>
          <a:xfrm>
            <a:off x="857389" y="5469000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x: Given data (image)</a:t>
            </a:r>
          </a:p>
          <a:p>
            <a:r>
              <a:rPr lang="en-US" dirty="0"/>
              <a:t>z: Latent (random) variable </a:t>
            </a:r>
          </a:p>
        </p:txBody>
      </p:sp>
    </p:spTree>
    <p:extLst>
      <p:ext uri="{BB962C8B-B14F-4D97-AF65-F5344CB8AC3E}">
        <p14:creationId xmlns:p14="http://schemas.microsoft.com/office/powerpoint/2010/main" val="2460409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EDA305-7334-24FF-BB49-AE385259D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9C8FD-3A57-E147-64E3-7C15268FD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Variational  Autoencoder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15929-F494-CCF2-ACD6-99A550CF5FC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Variational Autoencoder (VAE)</a:t>
            </a:r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80800977-AA4E-C135-4AF6-ED994EE9FB9A}"/>
              </a:ext>
            </a:extLst>
          </p:cNvPr>
          <p:cNvSpPr/>
          <p:nvPr/>
        </p:nvSpPr>
        <p:spPr>
          <a:xfrm rot="5400000">
            <a:off x="2297551" y="2227422"/>
            <a:ext cx="1440160" cy="1440160"/>
          </a:xfrm>
          <a:prstGeom prst="trapezoid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dirty="0"/>
              <a:t>Encoder</a:t>
            </a: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8B23CD73-FD44-EC64-C12F-BFA26EEA7C2E}"/>
              </a:ext>
            </a:extLst>
          </p:cNvPr>
          <p:cNvSpPr/>
          <p:nvPr/>
        </p:nvSpPr>
        <p:spPr>
          <a:xfrm rot="16200000">
            <a:off x="7952544" y="2242030"/>
            <a:ext cx="1440160" cy="1440160"/>
          </a:xfrm>
          <a:prstGeom prst="trapezoid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US" dirty="0"/>
              <a:t>Decoder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4D1CD6-469D-4FEB-45D7-159F949902F6}"/>
              </a:ext>
            </a:extLst>
          </p:cNvPr>
          <p:cNvCxnSpPr>
            <a:cxnSpLocks/>
          </p:cNvCxnSpPr>
          <p:nvPr/>
        </p:nvCxnSpPr>
        <p:spPr>
          <a:xfrm>
            <a:off x="857389" y="2947502"/>
            <a:ext cx="11521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286E000-1F4E-BD3B-EF88-77893458F421}"/>
              </a:ext>
            </a:extLst>
          </p:cNvPr>
          <p:cNvCxnSpPr>
            <a:cxnSpLocks/>
          </p:cNvCxnSpPr>
          <p:nvPr/>
        </p:nvCxnSpPr>
        <p:spPr>
          <a:xfrm>
            <a:off x="9752742" y="2947502"/>
            <a:ext cx="11521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143D0E-B0D3-0A3F-193A-C62358959653}"/>
              </a:ext>
            </a:extLst>
          </p:cNvPr>
          <p:cNvCxnSpPr>
            <a:cxnSpLocks/>
          </p:cNvCxnSpPr>
          <p:nvPr/>
        </p:nvCxnSpPr>
        <p:spPr>
          <a:xfrm>
            <a:off x="3935760" y="2947502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15A274-850C-90D2-BC3A-0768E4D66530}"/>
                  </a:ext>
                </a:extLst>
              </p:cNvPr>
              <p:cNvSpPr txBox="1"/>
              <p:nvPr/>
            </p:nvSpPr>
            <p:spPr>
              <a:xfrm>
                <a:off x="335360" y="2823609"/>
                <a:ext cx="21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E98098-BB4D-F5A0-C26E-437E408ED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2823609"/>
                <a:ext cx="218841" cy="276999"/>
              </a:xfrm>
              <a:prstGeom prst="rect">
                <a:avLst/>
              </a:prstGeom>
              <a:blipFill>
                <a:blip r:embed="rId2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A4FF29D-5B1B-5D79-0D02-0B16986048D5}"/>
              </a:ext>
            </a:extLst>
          </p:cNvPr>
          <p:cNvSpPr txBox="1"/>
          <p:nvPr/>
        </p:nvSpPr>
        <p:spPr>
          <a:xfrm>
            <a:off x="6646366" y="2556700"/>
            <a:ext cx="9618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Sampling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AF83FBD-E26B-70AD-4FFB-D4764547EA76}"/>
              </a:ext>
            </a:extLst>
          </p:cNvPr>
          <p:cNvCxnSpPr>
            <a:cxnSpLocks/>
          </p:cNvCxnSpPr>
          <p:nvPr/>
        </p:nvCxnSpPr>
        <p:spPr>
          <a:xfrm>
            <a:off x="6515199" y="2947502"/>
            <a:ext cx="1224136" cy="146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B7B8BF-9823-6C96-0913-38265B1E1981}"/>
                  </a:ext>
                </a:extLst>
              </p:cNvPr>
              <p:cNvSpPr txBox="1"/>
              <p:nvPr/>
            </p:nvSpPr>
            <p:spPr>
              <a:xfrm>
                <a:off x="11120894" y="2777443"/>
                <a:ext cx="21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54FD34-F404-3D87-CF93-D79121D27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894" y="2777443"/>
                <a:ext cx="218841" cy="276999"/>
              </a:xfrm>
              <a:prstGeom prst="rect">
                <a:avLst/>
              </a:prstGeom>
              <a:blipFill>
                <a:blip r:embed="rId3"/>
                <a:stretch>
                  <a:fillRect l="-22222" r="-222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A09EA7C-39DF-B6C2-CB77-F04A21D7326D}"/>
                  </a:ext>
                </a:extLst>
              </p:cNvPr>
              <p:cNvSpPr txBox="1"/>
              <p:nvPr/>
            </p:nvSpPr>
            <p:spPr>
              <a:xfrm>
                <a:off x="2463051" y="3883606"/>
                <a:ext cx="91621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posterior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D68A17-194B-DFD3-EB1B-8C3CE3A04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051" y="3883606"/>
                <a:ext cx="916213" cy="553998"/>
              </a:xfrm>
              <a:prstGeom prst="rect">
                <a:avLst/>
              </a:prstGeom>
              <a:blipFill>
                <a:blip r:embed="rId4"/>
                <a:stretch>
                  <a:fillRect l="-14667" r="-15333" b="-26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949713-6937-C449-4402-412496F3CF54}"/>
                  </a:ext>
                </a:extLst>
              </p:cNvPr>
              <p:cNvSpPr txBox="1"/>
              <p:nvPr/>
            </p:nvSpPr>
            <p:spPr>
              <a:xfrm>
                <a:off x="8252795" y="3906164"/>
                <a:ext cx="9618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likelihood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C919EF-DB24-5DCC-C7C1-C93A4787F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795" y="3906164"/>
                <a:ext cx="961803" cy="553998"/>
              </a:xfrm>
              <a:prstGeom prst="rect">
                <a:avLst/>
              </a:prstGeom>
              <a:blipFill>
                <a:blip r:embed="rId5"/>
                <a:stretch>
                  <a:fillRect l="-15190" r="-15190" b="-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321BA82-DD63-23DD-CFEE-7F06B9661E5C}"/>
                  </a:ext>
                </a:extLst>
              </p:cNvPr>
              <p:cNvSpPr txBox="1"/>
              <p:nvPr/>
            </p:nvSpPr>
            <p:spPr>
              <a:xfrm>
                <a:off x="5070078" y="3879671"/>
                <a:ext cx="102592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(imposed)</a:t>
                </a:r>
              </a:p>
              <a:p>
                <a:pPr algn="ctr"/>
                <a:r>
                  <a:rPr lang="en-US" dirty="0"/>
                  <a:t>prior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DD16CD-95C6-6145-4977-984FC153E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078" y="3879671"/>
                <a:ext cx="1025922" cy="830997"/>
              </a:xfrm>
              <a:prstGeom prst="rect">
                <a:avLst/>
              </a:prstGeom>
              <a:blipFill>
                <a:blip r:embed="rId6"/>
                <a:stretch>
                  <a:fillRect l="-14286" r="-14286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1C422372-9A4E-C692-FF71-2C64938E504A}"/>
              </a:ext>
            </a:extLst>
          </p:cNvPr>
          <p:cNvSpPr/>
          <p:nvPr/>
        </p:nvSpPr>
        <p:spPr>
          <a:xfrm>
            <a:off x="5222999" y="2227422"/>
            <a:ext cx="720080" cy="14401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69583E-83C3-DFE3-5946-573513565DD5}"/>
              </a:ext>
            </a:extLst>
          </p:cNvPr>
          <p:cNvSpPr txBox="1"/>
          <p:nvPr/>
        </p:nvSpPr>
        <p:spPr>
          <a:xfrm>
            <a:off x="857389" y="5469000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x: Given data (image)</a:t>
            </a:r>
          </a:p>
          <a:p>
            <a:r>
              <a:rPr lang="en-US" dirty="0"/>
              <a:t>z: Latent (random) variable </a:t>
            </a:r>
          </a:p>
        </p:txBody>
      </p:sp>
    </p:spTree>
    <p:extLst>
      <p:ext uri="{BB962C8B-B14F-4D97-AF65-F5344CB8AC3E}">
        <p14:creationId xmlns:p14="http://schemas.microsoft.com/office/powerpoint/2010/main" val="394709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1CA1B22-3D00-795A-B8C6-42E03427B09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Kullback-Leibler Divergence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1CA1B22-3D00-795A-B8C6-42E03427B0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778" t="-7792" b="-25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682C3-F468-AAE3-562B-40BC9ECAB4C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||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Measure of dissimilarity between two distributions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almost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everywhere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D682C3-F468-AAE3-562B-40BC9ECAB4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4"/>
                <a:stretch>
                  <a:fillRect l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452A4A-1D0D-7638-6C63-1A34E2AE53B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Variational Autoencoders (VAE)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31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85D39-DF7C-86D3-3156-4D58ED782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Evidence of Lower Bound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699D2-28F5-FE0C-2F05-8818B101B2D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Variational Autoencoders (VAE)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1C9743D-864F-54D2-0C6E-85E095BF6C62}"/>
                  </a:ext>
                </a:extLst>
              </p:cNvPr>
              <p:cNvSpPr txBox="1">
                <a:spLocks noGrp="1"/>
              </p:cNvSpPr>
              <p:nvPr>
                <p:ph sz="quarter" idx="13"/>
              </p:nvPr>
            </p:nvSpPr>
            <p:spPr>
              <a:xfrm>
                <a:off x="609600" y="1274763"/>
                <a:ext cx="10972800" cy="48013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br>
                  <a:rPr lang="en-US" sz="20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br>
                  <a:rPr lang="en-US" sz="2000" b="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</m:oMath>
                </a14:m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∅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∅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</m:oMath>
                </a14:m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∅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fun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∅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d>
                              </m:den>
                            </m:f>
                          </m:e>
                        </m:func>
                      </m:e>
                    </m:d>
                  </m:oMath>
                </a14:m>
                <a:br>
                  <a:rPr lang="en-US" sz="2000" b="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ELBO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)||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</m:oMath>
                </a14:m>
                <a:r>
                  <a:rPr lang="en-US" sz="2000" dirty="0"/>
                  <a:t>: Kullback-Leibler Divergence </a:t>
                </a:r>
              </a:p>
              <a:p>
                <a:r>
                  <a:rPr lang="en-US" sz="2000" dirty="0"/>
                  <a:t>ELBO: Evidence of Lower Bound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1C9743D-864F-54D2-0C6E-85E095BF6C6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1274763"/>
                <a:ext cx="10972800" cy="4801314"/>
              </a:xfrm>
              <a:prstGeom prst="rect">
                <a:avLst/>
              </a:prstGeom>
              <a:blipFill>
                <a:blip r:embed="rId3"/>
                <a:stretch>
                  <a:fillRect l="-1333" t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196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E0130-1C10-D0AE-0FBC-FB9FEB68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of ELBO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2A7B9A-062C-4DBA-8269-BB98AC76DE1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smtClean="0">
                        <a:latin typeface="Cambria Math" panose="02040503050406030204" pitchFamily="18" charset="0"/>
                      </a:rPr>
                      <m:t>ELBO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∅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)||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2000" b="0" i="0" dirty="0">
                  <a:latin typeface="Cambria Math" panose="02040503050406030204" pitchFamily="18" charset="0"/>
                </a:endParaRPr>
              </a:p>
              <a:p>
                <a:r>
                  <a:rPr lang="en-US" sz="2000" dirty="0">
                    <a:latin typeface="Cambria Math" panose="02040503050406030204" pitchFamily="18" charset="0"/>
                  </a:rPr>
                  <a:t>Lower bound on the log-likelihood of the data</a:t>
                </a:r>
              </a:p>
              <a:p>
                <a:r>
                  <a:rPr lang="en-US" sz="2000" dirty="0">
                    <a:latin typeface="Cambria Math" panose="02040503050406030204" pitchFamily="18" charset="0"/>
                  </a:rPr>
                  <a:t>Tightness of the bound</a:t>
                </a:r>
              </a:p>
              <a:p>
                <a:r>
                  <a:rPr lang="en-US" sz="2000" dirty="0">
                    <a:latin typeface="Cambria Math" panose="02040503050406030204" pitchFamily="18" charset="0"/>
                  </a:rPr>
                  <a:t>Maximization:</a:t>
                </a:r>
              </a:p>
              <a:p>
                <a:pPr lvl="1"/>
                <a:r>
                  <a:rPr lang="en-US" sz="1800" b="0" i="0" dirty="0">
                    <a:latin typeface="Cambria Math" panose="02040503050406030204" pitchFamily="18" charset="0"/>
                  </a:rPr>
                  <a:t>Maximize log-likelihood</a:t>
                </a:r>
              </a:p>
              <a:p>
                <a:pPr lvl="1"/>
                <a:r>
                  <a:rPr lang="en-US" sz="1800" dirty="0">
                    <a:latin typeface="Cambria Math" panose="02040503050406030204" pitchFamily="18" charset="0"/>
                  </a:rPr>
                  <a:t>Minimize KL divergence</a:t>
                </a:r>
                <a:endParaRPr lang="en-US" sz="1800" b="0" i="0" dirty="0">
                  <a:latin typeface="Cambria Math" panose="02040503050406030204" pitchFamily="18" charset="0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2A7B9A-062C-4DBA-8269-BB98AC76DE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757D6-0D63-91A1-EECD-CCDAAAE289B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Variational Autoencoders (VAE)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5C3E7E-9C77-AFA9-F62F-831A43CC0965}"/>
                  </a:ext>
                </a:extLst>
              </p:cNvPr>
              <p:cNvSpPr txBox="1"/>
              <p:nvPr/>
            </p:nvSpPr>
            <p:spPr>
              <a:xfrm>
                <a:off x="5736000" y="1988880"/>
                <a:ext cx="6096000" cy="2255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ELBO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∅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∅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∅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8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𝐾𝐿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∅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)||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5C3E7E-9C77-AFA9-F62F-831A43CC0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6000" y="1988880"/>
                <a:ext cx="6096000" cy="2255682"/>
              </a:xfrm>
              <a:prstGeom prst="rect">
                <a:avLst/>
              </a:prstGeom>
              <a:blipFill>
                <a:blip r:embed="rId4"/>
                <a:stretch>
                  <a:fillRect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A6781328-2AED-BDC8-615F-6FFD52787DE6}"/>
              </a:ext>
            </a:extLst>
          </p:cNvPr>
          <p:cNvSpPr/>
          <p:nvPr/>
        </p:nvSpPr>
        <p:spPr>
          <a:xfrm rot="5400000">
            <a:off x="7476000" y="3488880"/>
            <a:ext cx="600000" cy="1920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7BA18F98-E317-82D4-DE49-0C9F0C95C962}"/>
              </a:ext>
            </a:extLst>
          </p:cNvPr>
          <p:cNvSpPr/>
          <p:nvPr/>
        </p:nvSpPr>
        <p:spPr>
          <a:xfrm rot="5400000">
            <a:off x="9714918" y="3468438"/>
            <a:ext cx="600000" cy="1920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37B848-3683-14BF-7D82-5B96863C3F73}"/>
                  </a:ext>
                </a:extLst>
              </p:cNvPr>
              <p:cNvSpPr txBox="1"/>
              <p:nvPr/>
            </p:nvSpPr>
            <p:spPr>
              <a:xfrm>
                <a:off x="4176000" y="4808611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Reconstruction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Error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37B848-3683-14BF-7D82-5B96863C3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6000" y="4808611"/>
                <a:ext cx="609600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D773FB-439D-27C0-6CCB-7C4C977F58CB}"/>
                  </a:ext>
                </a:extLst>
              </p:cNvPr>
              <p:cNvSpPr txBox="1"/>
              <p:nvPr/>
            </p:nvSpPr>
            <p:spPr>
              <a:xfrm>
                <a:off x="7416000" y="4808611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Enforce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Prior</m:t>
                      </m:r>
                      <m: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Distribution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6D773FB-439D-27C0-6CCB-7C4C977F5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000" y="4808611"/>
                <a:ext cx="609600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795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C1E99-9003-1BB8-9B1E-598E7BAC8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Reparameterization Trick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BF8DC-CFA8-6F00-8BE1-79FB1E956F9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Variational Autoencoder (VAE)</a:t>
            </a:r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126F2428-C923-CD42-832F-6EEF7A570871}"/>
              </a:ext>
            </a:extLst>
          </p:cNvPr>
          <p:cNvSpPr/>
          <p:nvPr/>
        </p:nvSpPr>
        <p:spPr>
          <a:xfrm rot="5400000">
            <a:off x="2297551" y="2227422"/>
            <a:ext cx="1440160" cy="1440160"/>
          </a:xfrm>
          <a:prstGeom prst="trapezoid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dirty="0"/>
              <a:t>Encoder</a:t>
            </a: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31E40884-C386-3174-38BF-648BB33A6059}"/>
              </a:ext>
            </a:extLst>
          </p:cNvPr>
          <p:cNvSpPr/>
          <p:nvPr/>
        </p:nvSpPr>
        <p:spPr>
          <a:xfrm rot="16200000">
            <a:off x="7952544" y="2242030"/>
            <a:ext cx="1440160" cy="1440160"/>
          </a:xfrm>
          <a:prstGeom prst="trapezoid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US" dirty="0"/>
              <a:t>Decoder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D013B1A-4797-6FA1-54F8-9D9D59A09E00}"/>
              </a:ext>
            </a:extLst>
          </p:cNvPr>
          <p:cNvCxnSpPr>
            <a:cxnSpLocks/>
          </p:cNvCxnSpPr>
          <p:nvPr/>
        </p:nvCxnSpPr>
        <p:spPr>
          <a:xfrm>
            <a:off x="857389" y="2947502"/>
            <a:ext cx="11521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04B0A6-44B5-0297-5CA3-705D0797EB0D}"/>
              </a:ext>
            </a:extLst>
          </p:cNvPr>
          <p:cNvCxnSpPr>
            <a:cxnSpLocks/>
          </p:cNvCxnSpPr>
          <p:nvPr/>
        </p:nvCxnSpPr>
        <p:spPr>
          <a:xfrm>
            <a:off x="9752742" y="2947502"/>
            <a:ext cx="11521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5EC98D-09AA-0426-71FD-D703CC038CBE}"/>
              </a:ext>
            </a:extLst>
          </p:cNvPr>
          <p:cNvCxnSpPr>
            <a:cxnSpLocks/>
          </p:cNvCxnSpPr>
          <p:nvPr/>
        </p:nvCxnSpPr>
        <p:spPr>
          <a:xfrm>
            <a:off x="3935760" y="2947502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E98098-BB4D-F5A0-C26E-437E408ED04D}"/>
                  </a:ext>
                </a:extLst>
              </p:cNvPr>
              <p:cNvSpPr txBox="1"/>
              <p:nvPr/>
            </p:nvSpPr>
            <p:spPr>
              <a:xfrm>
                <a:off x="335360" y="2823609"/>
                <a:ext cx="21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E98098-BB4D-F5A0-C26E-437E408ED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2823609"/>
                <a:ext cx="218841" cy="276999"/>
              </a:xfrm>
              <a:prstGeom prst="rect">
                <a:avLst/>
              </a:prstGeom>
              <a:blipFill>
                <a:blip r:embed="rId2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B3A92F5-E0C7-F748-70CB-FC339EC217E2}"/>
              </a:ext>
            </a:extLst>
          </p:cNvPr>
          <p:cNvSpPr txBox="1"/>
          <p:nvPr/>
        </p:nvSpPr>
        <p:spPr>
          <a:xfrm>
            <a:off x="6646366" y="2556700"/>
            <a:ext cx="9618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Sampling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85FDB96-3307-2FB9-B050-997A3C0C8614}"/>
              </a:ext>
            </a:extLst>
          </p:cNvPr>
          <p:cNvCxnSpPr>
            <a:cxnSpLocks/>
          </p:cNvCxnSpPr>
          <p:nvPr/>
        </p:nvCxnSpPr>
        <p:spPr>
          <a:xfrm>
            <a:off x="6515199" y="2947502"/>
            <a:ext cx="1224136" cy="146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54FD34-F404-3D87-CF93-D79121D271A8}"/>
                  </a:ext>
                </a:extLst>
              </p:cNvPr>
              <p:cNvSpPr txBox="1"/>
              <p:nvPr/>
            </p:nvSpPr>
            <p:spPr>
              <a:xfrm>
                <a:off x="11120894" y="2777443"/>
                <a:ext cx="21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54FD34-F404-3D87-CF93-D79121D27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894" y="2777443"/>
                <a:ext cx="218841" cy="276999"/>
              </a:xfrm>
              <a:prstGeom prst="rect">
                <a:avLst/>
              </a:prstGeom>
              <a:blipFill>
                <a:blip r:embed="rId3"/>
                <a:stretch>
                  <a:fillRect l="-22222" r="-222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D68A17-194B-DFD3-EB1B-8C3CE3A04A25}"/>
                  </a:ext>
                </a:extLst>
              </p:cNvPr>
              <p:cNvSpPr txBox="1"/>
              <p:nvPr/>
            </p:nvSpPr>
            <p:spPr>
              <a:xfrm>
                <a:off x="2463051" y="3883606"/>
                <a:ext cx="91621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posterior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D68A17-194B-DFD3-EB1B-8C3CE3A04A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051" y="3883606"/>
                <a:ext cx="916213" cy="553998"/>
              </a:xfrm>
              <a:prstGeom prst="rect">
                <a:avLst/>
              </a:prstGeom>
              <a:blipFill>
                <a:blip r:embed="rId4"/>
                <a:stretch>
                  <a:fillRect l="-14667" r="-15333" b="-26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C919EF-DB24-5DCC-C7C1-C93A4787F10C}"/>
                  </a:ext>
                </a:extLst>
              </p:cNvPr>
              <p:cNvSpPr txBox="1"/>
              <p:nvPr/>
            </p:nvSpPr>
            <p:spPr>
              <a:xfrm>
                <a:off x="8252795" y="3906164"/>
                <a:ext cx="9618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likelihood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BC919EF-DB24-5DCC-C7C1-C93A4787F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795" y="3906164"/>
                <a:ext cx="961803" cy="553998"/>
              </a:xfrm>
              <a:prstGeom prst="rect">
                <a:avLst/>
              </a:prstGeom>
              <a:blipFill>
                <a:blip r:embed="rId5"/>
                <a:stretch>
                  <a:fillRect l="-15190" r="-15190" b="-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DD16CD-95C6-6145-4977-984FC153ECE1}"/>
                  </a:ext>
                </a:extLst>
              </p:cNvPr>
              <p:cNvSpPr txBox="1"/>
              <p:nvPr/>
            </p:nvSpPr>
            <p:spPr>
              <a:xfrm>
                <a:off x="5070078" y="3879671"/>
                <a:ext cx="102592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(imposed)</a:t>
                </a:r>
              </a:p>
              <a:p>
                <a:pPr algn="ctr"/>
                <a:r>
                  <a:rPr lang="en-US" dirty="0"/>
                  <a:t>prior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CDD16CD-95C6-6145-4977-984FC153E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078" y="3879671"/>
                <a:ext cx="1025922" cy="830997"/>
              </a:xfrm>
              <a:prstGeom prst="rect">
                <a:avLst/>
              </a:prstGeom>
              <a:blipFill>
                <a:blip r:embed="rId6"/>
                <a:stretch>
                  <a:fillRect l="-14286" r="-14286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7EA33499-FF04-4135-D4D9-9C67C7EBC681}"/>
              </a:ext>
            </a:extLst>
          </p:cNvPr>
          <p:cNvSpPr/>
          <p:nvPr/>
        </p:nvSpPr>
        <p:spPr>
          <a:xfrm>
            <a:off x="5222999" y="2227422"/>
            <a:ext cx="720080" cy="14401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1FA474-204B-8E73-0370-3DC2395E4294}"/>
              </a:ext>
            </a:extLst>
          </p:cNvPr>
          <p:cNvSpPr txBox="1"/>
          <p:nvPr/>
        </p:nvSpPr>
        <p:spPr>
          <a:xfrm>
            <a:off x="857389" y="5469000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x: Given data (image)</a:t>
            </a:r>
          </a:p>
          <a:p>
            <a:r>
              <a:rPr lang="en-US" dirty="0"/>
              <a:t>z: Latent (random) variable </a:t>
            </a:r>
          </a:p>
        </p:txBody>
      </p:sp>
    </p:spTree>
    <p:extLst>
      <p:ext uri="{BB962C8B-B14F-4D97-AF65-F5344CB8AC3E}">
        <p14:creationId xmlns:p14="http://schemas.microsoft.com/office/powerpoint/2010/main" val="2351656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67A3F-4B28-129C-EBA0-2C1D7A764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7BB38-9A86-4862-0553-59B8FF9C1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Reparameterization Trick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5C886-28FC-E822-B379-22CA4E3A931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Variational Autoencoder (VAE)</a:t>
            </a:r>
          </a:p>
        </p:txBody>
      </p:sp>
      <p:sp>
        <p:nvSpPr>
          <p:cNvPr id="4" name="Trapezoid 3">
            <a:extLst>
              <a:ext uri="{FF2B5EF4-FFF2-40B4-BE49-F238E27FC236}">
                <a16:creationId xmlns:a16="http://schemas.microsoft.com/office/drawing/2014/main" id="{27D8A822-8216-C1C6-416C-F83E0470C07F}"/>
              </a:ext>
            </a:extLst>
          </p:cNvPr>
          <p:cNvSpPr/>
          <p:nvPr/>
        </p:nvSpPr>
        <p:spPr>
          <a:xfrm rot="5400000">
            <a:off x="2297551" y="2227422"/>
            <a:ext cx="1440160" cy="1440160"/>
          </a:xfrm>
          <a:prstGeom prst="trapezoid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dirty="0"/>
              <a:t>Encoder</a:t>
            </a: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048F775A-3148-B123-C21D-869095AC2FA2}"/>
              </a:ext>
            </a:extLst>
          </p:cNvPr>
          <p:cNvSpPr/>
          <p:nvPr/>
        </p:nvSpPr>
        <p:spPr>
          <a:xfrm rot="16200000">
            <a:off x="7952544" y="2242030"/>
            <a:ext cx="1440160" cy="1440160"/>
          </a:xfrm>
          <a:prstGeom prst="trapezoid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US" dirty="0"/>
              <a:t>Decoder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FD2FBF7-0317-C9E0-A950-E8DF82CEF6DF}"/>
              </a:ext>
            </a:extLst>
          </p:cNvPr>
          <p:cNvCxnSpPr>
            <a:cxnSpLocks/>
          </p:cNvCxnSpPr>
          <p:nvPr/>
        </p:nvCxnSpPr>
        <p:spPr>
          <a:xfrm>
            <a:off x="857389" y="2947502"/>
            <a:ext cx="11521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1EF331-BC04-2322-E792-0146D2A30B75}"/>
              </a:ext>
            </a:extLst>
          </p:cNvPr>
          <p:cNvCxnSpPr>
            <a:cxnSpLocks/>
          </p:cNvCxnSpPr>
          <p:nvPr/>
        </p:nvCxnSpPr>
        <p:spPr>
          <a:xfrm>
            <a:off x="9752742" y="2947502"/>
            <a:ext cx="11521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FBFFD2-87B8-C047-9309-9BE370F50EFF}"/>
                  </a:ext>
                </a:extLst>
              </p:cNvPr>
              <p:cNvSpPr txBox="1"/>
              <p:nvPr/>
            </p:nvSpPr>
            <p:spPr>
              <a:xfrm>
                <a:off x="335360" y="2823609"/>
                <a:ext cx="21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FBFFD2-87B8-C047-9309-9BE370F50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2823609"/>
                <a:ext cx="218841" cy="276999"/>
              </a:xfrm>
              <a:prstGeom prst="rect">
                <a:avLst/>
              </a:prstGeom>
              <a:blipFill>
                <a:blip r:embed="rId2"/>
                <a:stretch>
                  <a:fillRect l="-22222" r="-22222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3E9286B-4C7D-00C7-5B24-2CBAE1CCD0A5}"/>
              </a:ext>
            </a:extLst>
          </p:cNvPr>
          <p:cNvSpPr txBox="1"/>
          <p:nvPr/>
        </p:nvSpPr>
        <p:spPr>
          <a:xfrm>
            <a:off x="6127830" y="4519880"/>
            <a:ext cx="96180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Sampling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415F98-978E-B68F-B116-B921A1456C3A}"/>
              </a:ext>
            </a:extLst>
          </p:cNvPr>
          <p:cNvCxnSpPr>
            <a:cxnSpLocks/>
          </p:cNvCxnSpPr>
          <p:nvPr/>
        </p:nvCxnSpPr>
        <p:spPr>
          <a:xfrm>
            <a:off x="6515199" y="2947502"/>
            <a:ext cx="1224136" cy="146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CD176D-2560-DBCC-1093-48410938705A}"/>
                  </a:ext>
                </a:extLst>
              </p:cNvPr>
              <p:cNvSpPr txBox="1"/>
              <p:nvPr/>
            </p:nvSpPr>
            <p:spPr>
              <a:xfrm>
                <a:off x="11120894" y="2777443"/>
                <a:ext cx="21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6CD176D-2560-DBCC-1093-484109387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894" y="2777443"/>
                <a:ext cx="218841" cy="276999"/>
              </a:xfrm>
              <a:prstGeom prst="rect">
                <a:avLst/>
              </a:prstGeom>
              <a:blipFill>
                <a:blip r:embed="rId3"/>
                <a:stretch>
                  <a:fillRect l="-22222" r="-22222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63EEF8-0F7F-977E-AD5F-7EE3C51E8EB7}"/>
                  </a:ext>
                </a:extLst>
              </p:cNvPr>
              <p:cNvSpPr txBox="1"/>
              <p:nvPr/>
            </p:nvSpPr>
            <p:spPr>
              <a:xfrm>
                <a:off x="8252795" y="3906164"/>
                <a:ext cx="96180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likelihood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E63EEF8-0F7F-977E-AD5F-7EE3C51E8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2795" y="3906164"/>
                <a:ext cx="961803" cy="553998"/>
              </a:xfrm>
              <a:prstGeom prst="rect">
                <a:avLst/>
              </a:prstGeom>
              <a:blipFill>
                <a:blip r:embed="rId5"/>
                <a:stretch>
                  <a:fillRect l="-15190" r="-15190" b="-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6BCD3C-7DB0-163D-3D38-FE87D59475F4}"/>
                  </a:ext>
                </a:extLst>
              </p:cNvPr>
              <p:cNvSpPr txBox="1"/>
              <p:nvPr/>
            </p:nvSpPr>
            <p:spPr>
              <a:xfrm>
                <a:off x="3549145" y="5378732"/>
                <a:ext cx="10702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6BCD3C-7DB0-163D-3D38-FE87D59475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145" y="5378732"/>
                <a:ext cx="1070229" cy="276999"/>
              </a:xfrm>
              <a:prstGeom prst="rect">
                <a:avLst/>
              </a:prstGeom>
              <a:blipFill>
                <a:blip r:embed="rId6"/>
                <a:stretch>
                  <a:fillRect r="-681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320B08C3-DCF1-6D6F-FC5F-4E8B9C0E5EAB}"/>
              </a:ext>
            </a:extLst>
          </p:cNvPr>
          <p:cNvSpPr/>
          <p:nvPr/>
        </p:nvSpPr>
        <p:spPr>
          <a:xfrm>
            <a:off x="4722884" y="1556793"/>
            <a:ext cx="360000" cy="14401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μ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A185700-553F-325E-E41F-39C77795DAB2}"/>
              </a:ext>
            </a:extLst>
          </p:cNvPr>
          <p:cNvCxnSpPr>
            <a:cxnSpLocks/>
          </p:cNvCxnSpPr>
          <p:nvPr/>
        </p:nvCxnSpPr>
        <p:spPr>
          <a:xfrm>
            <a:off x="3935760" y="2947502"/>
            <a:ext cx="43204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4A0CAD03-8455-7218-AF44-1ABF54614AA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30012" y="2318072"/>
            <a:ext cx="958663" cy="283069"/>
          </a:xfrm>
          <a:prstGeom prst="bentConnector3">
            <a:avLst>
              <a:gd name="adj1" fmla="val 100341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7D14D242-ADF2-D07F-83F7-3408404F256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87011" y="3396738"/>
            <a:ext cx="1244662" cy="283071"/>
          </a:xfrm>
          <a:prstGeom prst="bentConnector3">
            <a:avLst>
              <a:gd name="adj1" fmla="val 99487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E24748BE-6E44-9280-06CA-A9BB9583BB77}"/>
              </a:ext>
            </a:extLst>
          </p:cNvPr>
          <p:cNvSpPr/>
          <p:nvPr/>
        </p:nvSpPr>
        <p:spPr>
          <a:xfrm>
            <a:off x="4722884" y="3140968"/>
            <a:ext cx="360000" cy="14401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σ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986AB2D-B09C-99E6-C62D-EE01B8941B36}"/>
              </a:ext>
            </a:extLst>
          </p:cNvPr>
          <p:cNvSpPr/>
          <p:nvPr/>
        </p:nvSpPr>
        <p:spPr>
          <a:xfrm>
            <a:off x="4722884" y="4797152"/>
            <a:ext cx="360000" cy="14401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C64B313-BAF7-DC9B-6478-E53C361E5978}"/>
              </a:ext>
            </a:extLst>
          </p:cNvPr>
          <p:cNvSpPr/>
          <p:nvPr/>
        </p:nvSpPr>
        <p:spPr>
          <a:xfrm>
            <a:off x="5591944" y="2227423"/>
            <a:ext cx="720080" cy="14401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10728B75-6CA8-89AF-8787-F257EAB8087D}"/>
              </a:ext>
            </a:extLst>
          </p:cNvPr>
          <p:cNvCxnSpPr>
            <a:stCxn id="34" idx="3"/>
            <a:endCxn id="35" idx="2"/>
          </p:cNvCxnSpPr>
          <p:nvPr/>
        </p:nvCxnSpPr>
        <p:spPr>
          <a:xfrm flipV="1">
            <a:off x="5082884" y="3667582"/>
            <a:ext cx="869100" cy="184965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F5EF02EE-62FD-9491-BAC8-0C9BFAE63264}"/>
              </a:ext>
            </a:extLst>
          </p:cNvPr>
          <p:cNvCxnSpPr>
            <a:cxnSpLocks/>
            <a:stCxn id="33" idx="3"/>
            <a:endCxn id="35" idx="1"/>
          </p:cNvCxnSpPr>
          <p:nvPr/>
        </p:nvCxnSpPr>
        <p:spPr>
          <a:xfrm flipV="1">
            <a:off x="5082884" y="2947503"/>
            <a:ext cx="509060" cy="91354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DDEB2ECD-610E-E57F-0A89-250E9ABEA7EE}"/>
              </a:ext>
            </a:extLst>
          </p:cNvPr>
          <p:cNvCxnSpPr>
            <a:cxnSpLocks/>
            <a:stCxn id="16" idx="3"/>
            <a:endCxn id="35" idx="1"/>
          </p:cNvCxnSpPr>
          <p:nvPr/>
        </p:nvCxnSpPr>
        <p:spPr>
          <a:xfrm>
            <a:off x="5082884" y="2276873"/>
            <a:ext cx="509060" cy="67063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7B05063-8523-37F0-3A4C-9158FF41013E}"/>
                  </a:ext>
                </a:extLst>
              </p:cNvPr>
              <p:cNvSpPr txBox="1"/>
              <p:nvPr/>
            </p:nvSpPr>
            <p:spPr>
              <a:xfrm>
                <a:off x="5484312" y="1664559"/>
                <a:ext cx="11396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7B05063-8523-37F0-3A4C-9158FF410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312" y="1664559"/>
                <a:ext cx="1139607" cy="276999"/>
              </a:xfrm>
              <a:prstGeom prst="rect">
                <a:avLst/>
              </a:prstGeom>
              <a:blipFill>
                <a:blip r:embed="rId7"/>
                <a:stretch>
                  <a:fillRect l="-2139" r="-160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29DD888-5316-A23C-0A45-2D9F9CBE20B8}"/>
              </a:ext>
            </a:extLst>
          </p:cNvPr>
          <p:cNvSpPr txBox="1"/>
          <p:nvPr/>
        </p:nvSpPr>
        <p:spPr>
          <a:xfrm>
            <a:off x="857389" y="5469000"/>
            <a:ext cx="300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x: Given data (image)</a:t>
            </a:r>
          </a:p>
          <a:p>
            <a:r>
              <a:rPr lang="en-US" dirty="0"/>
              <a:t>z: Latent (random) variable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005D38-52DA-D0F9-49FC-40464DFCF7D5}"/>
                  </a:ext>
                </a:extLst>
              </p:cNvPr>
              <p:cNvSpPr txBox="1"/>
              <p:nvPr/>
            </p:nvSpPr>
            <p:spPr>
              <a:xfrm>
                <a:off x="7363434" y="5332565"/>
                <a:ext cx="482856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Mean of Gaussian Distribution</a:t>
                </a:r>
              </a:p>
              <a:p>
                <a:r>
                  <a:rPr lang="el-GR" dirty="0"/>
                  <a:t>σ</a:t>
                </a:r>
                <a:r>
                  <a:rPr lang="en-US" dirty="0"/>
                  <a:t>: Covariance Matrix of Gaussian Distribution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2005D38-52DA-D0F9-49FC-40464DFCF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434" y="5332565"/>
                <a:ext cx="4828566" cy="646331"/>
              </a:xfrm>
              <a:prstGeom prst="rect">
                <a:avLst/>
              </a:prstGeom>
              <a:blipFill>
                <a:blip r:embed="rId8"/>
                <a:stretch>
                  <a:fillRect l="-1136" t="-5660" r="-379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547B12D-F165-AD10-1945-3CF2A8F98813}"/>
                  </a:ext>
                </a:extLst>
              </p:cNvPr>
              <p:cNvSpPr txBox="1"/>
              <p:nvPr/>
            </p:nvSpPr>
            <p:spPr>
              <a:xfrm>
                <a:off x="2463051" y="3883606"/>
                <a:ext cx="91621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posterior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547B12D-F165-AD10-1945-3CF2A8F98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051" y="3883606"/>
                <a:ext cx="916213" cy="553998"/>
              </a:xfrm>
              <a:prstGeom prst="rect">
                <a:avLst/>
              </a:prstGeom>
              <a:blipFill>
                <a:blip r:embed="rId9"/>
                <a:stretch>
                  <a:fillRect l="-14667" r="-15333" b="-26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74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0E58D-99D5-ABE2-B08F-D47B9AD9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Results [11]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C4811-8B57-1D2E-AD05-2F546F95D4F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Variational Autoencoder (VAE)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0CA7CF-C4A1-46FE-AE6D-9BA33DD25D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98" b="16037"/>
          <a:stretch/>
        </p:blipFill>
        <p:spPr>
          <a:xfrm>
            <a:off x="-113020" y="1046417"/>
            <a:ext cx="6713076" cy="52629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461315-9210-59F9-E7AA-5B63DE0BD6AF}"/>
              </a:ext>
            </a:extLst>
          </p:cNvPr>
          <p:cNvSpPr txBox="1"/>
          <p:nvPr/>
        </p:nvSpPr>
        <p:spPr>
          <a:xfrm>
            <a:off x="6468960" y="1111396"/>
            <a:ext cx="56757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Figure 1: (a) Visualization of handwriting styles learned by the model with 2D z-space. (b, c) Analogical reasoning with generative semi-supervised models using a high-dimensional z-space. The leftmost columns show images from the test set. The other columns show analogical fantasies of x by the generative model, where the latent variable z of each row is set to the value inferred from the test-set image on the left by the inference network. Each column corresponds to a class label y.</a:t>
            </a:r>
          </a:p>
        </p:txBody>
      </p:sp>
    </p:spTree>
    <p:extLst>
      <p:ext uri="{BB962C8B-B14F-4D97-AF65-F5344CB8AC3E}">
        <p14:creationId xmlns:p14="http://schemas.microsoft.com/office/powerpoint/2010/main" val="1476817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DCA00-F415-C5A4-DBB2-EF6C3C725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 (RNNs)</a:t>
            </a:r>
          </a:p>
        </p:txBody>
      </p:sp>
    </p:spTree>
    <p:extLst>
      <p:ext uri="{BB962C8B-B14F-4D97-AF65-F5344CB8AC3E}">
        <p14:creationId xmlns:p14="http://schemas.microsoft.com/office/powerpoint/2010/main" val="382454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43529-2880-5A3F-E753-49E55583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R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251C9-5E76-EC80-9228-2899711A21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Autoencoders (AE)</a:t>
            </a:r>
          </a:p>
          <a:p>
            <a:r>
              <a:rPr lang="en-US" dirty="0"/>
              <a:t>Variational Autoencoders (VAE)</a:t>
            </a:r>
          </a:p>
          <a:p>
            <a:r>
              <a:rPr lang="en-US" dirty="0"/>
              <a:t>Recurrent Neural Networks (RNNs)</a:t>
            </a:r>
          </a:p>
          <a:p>
            <a:r>
              <a:rPr lang="en-US" dirty="0"/>
              <a:t>Transformers</a:t>
            </a:r>
          </a:p>
          <a:p>
            <a:r>
              <a:rPr lang="en-US" dirty="0"/>
              <a:t>Autoencoder code example (if time…)</a:t>
            </a:r>
          </a:p>
        </p:txBody>
      </p:sp>
    </p:spTree>
    <p:extLst>
      <p:ext uri="{BB962C8B-B14F-4D97-AF65-F5344CB8AC3E}">
        <p14:creationId xmlns:p14="http://schemas.microsoft.com/office/powerpoint/2010/main" val="3424773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3D979-ED5D-B9CC-F62D-A0EC00552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5731B-8A85-E4C4-7437-EB0284ED9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RNNs + Transformers</a:t>
            </a:r>
          </a:p>
        </p:txBody>
      </p:sp>
      <p:sp>
        <p:nvSpPr>
          <p:cNvPr id="61" name="Content Placeholder 60">
            <a:extLst>
              <a:ext uri="{FF2B5EF4-FFF2-40B4-BE49-F238E27FC236}">
                <a16:creationId xmlns:a16="http://schemas.microsoft.com/office/drawing/2014/main" id="{130BA778-328E-DFCB-5150-E0FBCB26BA9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Recurrent Neural Networks (RNNs)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4F61B2C-6A0F-E1E7-92EF-A9762E2697E8}"/>
              </a:ext>
            </a:extLst>
          </p:cNvPr>
          <p:cNvCxnSpPr>
            <a:cxnSpLocks/>
          </p:cNvCxnSpPr>
          <p:nvPr/>
        </p:nvCxnSpPr>
        <p:spPr>
          <a:xfrm>
            <a:off x="3287688" y="3429000"/>
            <a:ext cx="85689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8655AC-629D-45A4-878E-8928EAFE83F6}"/>
              </a:ext>
            </a:extLst>
          </p:cNvPr>
          <p:cNvCxnSpPr>
            <a:cxnSpLocks/>
          </p:cNvCxnSpPr>
          <p:nvPr/>
        </p:nvCxnSpPr>
        <p:spPr>
          <a:xfrm>
            <a:off x="1775520" y="3293368"/>
            <a:ext cx="0" cy="1588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EDBCC06-32CF-79E7-A8A3-521214F29A8C}"/>
              </a:ext>
            </a:extLst>
          </p:cNvPr>
          <p:cNvSpPr txBox="1"/>
          <p:nvPr/>
        </p:nvSpPr>
        <p:spPr>
          <a:xfrm>
            <a:off x="1218195" y="5013176"/>
            <a:ext cx="1189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LSTM [15] </a:t>
            </a:r>
          </a:p>
          <a:p>
            <a:pPr algn="ctr"/>
            <a:r>
              <a:rPr lang="en-US" sz="1600" dirty="0"/>
              <a:t>1997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BEE569-9C53-C21F-E9CC-B103DC244FFC}"/>
              </a:ext>
            </a:extLst>
          </p:cNvPr>
          <p:cNvSpPr txBox="1"/>
          <p:nvPr/>
        </p:nvSpPr>
        <p:spPr>
          <a:xfrm>
            <a:off x="4376896" y="1028671"/>
            <a:ext cx="21210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Sequence </a:t>
            </a:r>
          </a:p>
          <a:p>
            <a:pPr algn="ctr"/>
            <a:r>
              <a:rPr lang="en-US" dirty="0"/>
              <a:t>To</a:t>
            </a:r>
          </a:p>
          <a:p>
            <a:pPr algn="ctr"/>
            <a:r>
              <a:rPr lang="en-US" dirty="0"/>
              <a:t> Sequence [16, 17]</a:t>
            </a:r>
          </a:p>
          <a:p>
            <a:pPr algn="ctr"/>
            <a:r>
              <a:rPr lang="en-US" dirty="0"/>
              <a:t>2014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536011-CFE4-AA4F-57CF-2692FACDB96C}"/>
              </a:ext>
            </a:extLst>
          </p:cNvPr>
          <p:cNvSpPr txBox="1"/>
          <p:nvPr/>
        </p:nvSpPr>
        <p:spPr>
          <a:xfrm>
            <a:off x="2884855" y="4334969"/>
            <a:ext cx="2161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ImageNet Moment [9]</a:t>
            </a:r>
          </a:p>
          <a:p>
            <a:pPr algn="ctr"/>
            <a:r>
              <a:rPr lang="en-US" sz="1600" dirty="0"/>
              <a:t>2012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BB9A31-5313-5EE4-83C6-13CF6D9DC984}"/>
              </a:ext>
            </a:extLst>
          </p:cNvPr>
          <p:cNvSpPr txBox="1"/>
          <p:nvPr/>
        </p:nvSpPr>
        <p:spPr>
          <a:xfrm>
            <a:off x="80534" y="1844824"/>
            <a:ext cx="1864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Backpropagation, </a:t>
            </a:r>
          </a:p>
          <a:p>
            <a:r>
              <a:rPr lang="en-US" sz="1600" dirty="0"/>
              <a:t>Recurrent Net  [1]</a:t>
            </a:r>
          </a:p>
          <a:p>
            <a:pPr algn="ctr"/>
            <a:r>
              <a:rPr lang="en-US" sz="1600" dirty="0"/>
              <a:t>1986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118AA1-82BF-FD33-A947-C11E96D78BE4}"/>
              </a:ext>
            </a:extLst>
          </p:cNvPr>
          <p:cNvCxnSpPr>
            <a:cxnSpLocks/>
          </p:cNvCxnSpPr>
          <p:nvPr/>
        </p:nvCxnSpPr>
        <p:spPr>
          <a:xfrm>
            <a:off x="1055440" y="2682498"/>
            <a:ext cx="0" cy="8989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1DD3DD2-B0EF-E125-E420-9A5BC4A4692D}"/>
              </a:ext>
            </a:extLst>
          </p:cNvPr>
          <p:cNvCxnSpPr/>
          <p:nvPr/>
        </p:nvCxnSpPr>
        <p:spPr>
          <a:xfrm>
            <a:off x="3071664" y="3325180"/>
            <a:ext cx="0" cy="2076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EBC4358-D7DB-EF1C-2B84-E9F4C2179BAB}"/>
              </a:ext>
            </a:extLst>
          </p:cNvPr>
          <p:cNvCxnSpPr/>
          <p:nvPr/>
        </p:nvCxnSpPr>
        <p:spPr>
          <a:xfrm>
            <a:off x="2927648" y="3325180"/>
            <a:ext cx="0" cy="2076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E0B2C40-B9AE-089E-0B71-89AF26D1ED37}"/>
              </a:ext>
            </a:extLst>
          </p:cNvPr>
          <p:cNvCxnSpPr>
            <a:cxnSpLocks/>
          </p:cNvCxnSpPr>
          <p:nvPr/>
        </p:nvCxnSpPr>
        <p:spPr>
          <a:xfrm>
            <a:off x="3965440" y="3293368"/>
            <a:ext cx="0" cy="8557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18E2D68-8673-4204-EFA6-575B91213D0A}"/>
              </a:ext>
            </a:extLst>
          </p:cNvPr>
          <p:cNvCxnSpPr>
            <a:cxnSpLocks/>
          </p:cNvCxnSpPr>
          <p:nvPr/>
        </p:nvCxnSpPr>
        <p:spPr>
          <a:xfrm>
            <a:off x="6836160" y="3293368"/>
            <a:ext cx="0" cy="1584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897CC57-BEE3-65CD-8F9A-038EFACF9F22}"/>
              </a:ext>
            </a:extLst>
          </p:cNvPr>
          <p:cNvCxnSpPr>
            <a:cxnSpLocks/>
          </p:cNvCxnSpPr>
          <p:nvPr/>
        </p:nvCxnSpPr>
        <p:spPr>
          <a:xfrm flipH="1">
            <a:off x="8277127" y="2819837"/>
            <a:ext cx="1830" cy="753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57C56E5-E8BF-EF92-02B2-F7CF3B41E068}"/>
              </a:ext>
            </a:extLst>
          </p:cNvPr>
          <p:cNvCxnSpPr>
            <a:cxnSpLocks/>
          </p:cNvCxnSpPr>
          <p:nvPr/>
        </p:nvCxnSpPr>
        <p:spPr>
          <a:xfrm>
            <a:off x="8976320" y="3290091"/>
            <a:ext cx="0" cy="15873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AACFB8-F415-47B2-8837-51558019AA17}"/>
              </a:ext>
            </a:extLst>
          </p:cNvPr>
          <p:cNvCxnSpPr>
            <a:cxnSpLocks/>
          </p:cNvCxnSpPr>
          <p:nvPr/>
        </p:nvCxnSpPr>
        <p:spPr>
          <a:xfrm>
            <a:off x="5377747" y="2349000"/>
            <a:ext cx="0" cy="12628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32D9DD8-9440-4B89-58D3-4BDF1B00E923}"/>
              </a:ext>
            </a:extLst>
          </p:cNvPr>
          <p:cNvSpPr txBox="1"/>
          <p:nvPr/>
        </p:nvSpPr>
        <p:spPr>
          <a:xfrm>
            <a:off x="1409973" y="1368960"/>
            <a:ext cx="2226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Deep Autoencoder [5] </a:t>
            </a:r>
          </a:p>
          <a:p>
            <a:pPr algn="ctr"/>
            <a:r>
              <a:rPr lang="en-US" sz="1600" dirty="0"/>
              <a:t>2006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9BE8253-3B38-3BE4-D1AD-58549A24399E}"/>
              </a:ext>
            </a:extLst>
          </p:cNvPr>
          <p:cNvCxnSpPr>
            <a:cxnSpLocks/>
          </p:cNvCxnSpPr>
          <p:nvPr/>
        </p:nvCxnSpPr>
        <p:spPr>
          <a:xfrm>
            <a:off x="2490093" y="2089040"/>
            <a:ext cx="0" cy="1584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6B49649-C8B2-DFEE-127A-45AB3CB5BFC2}"/>
              </a:ext>
            </a:extLst>
          </p:cNvPr>
          <p:cNvSpPr txBox="1"/>
          <p:nvPr/>
        </p:nvSpPr>
        <p:spPr>
          <a:xfrm>
            <a:off x="6064155" y="4936663"/>
            <a:ext cx="1544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Attention [18]</a:t>
            </a:r>
          </a:p>
          <a:p>
            <a:pPr algn="ctr"/>
            <a:r>
              <a:rPr lang="en-US" dirty="0"/>
              <a:t>2015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9762B0D-CEF8-8850-920D-121AF7895224}"/>
              </a:ext>
            </a:extLst>
          </p:cNvPr>
          <p:cNvCxnSpPr>
            <a:cxnSpLocks/>
          </p:cNvCxnSpPr>
          <p:nvPr/>
        </p:nvCxnSpPr>
        <p:spPr>
          <a:xfrm>
            <a:off x="8277127" y="2119654"/>
            <a:ext cx="0" cy="15228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BD12A04-AA68-25F3-AEF4-63A914B652F9}"/>
              </a:ext>
            </a:extLst>
          </p:cNvPr>
          <p:cNvSpPr txBox="1"/>
          <p:nvPr/>
        </p:nvSpPr>
        <p:spPr>
          <a:xfrm>
            <a:off x="6927847" y="800834"/>
            <a:ext cx="26985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Attention is All You Need</a:t>
            </a:r>
          </a:p>
          <a:p>
            <a:pPr algn="ctr"/>
            <a:r>
              <a:rPr lang="en-US" dirty="0"/>
              <a:t>Transformer Architecture</a:t>
            </a:r>
          </a:p>
          <a:p>
            <a:pPr algn="ctr"/>
            <a:r>
              <a:rPr lang="en-US" dirty="0"/>
              <a:t>[19]</a:t>
            </a:r>
          </a:p>
          <a:p>
            <a:pPr algn="ctr"/>
            <a:r>
              <a:rPr lang="en-US" dirty="0"/>
              <a:t>2017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A40177E-AAA0-349E-2CA9-2BC4F8F721A9}"/>
              </a:ext>
            </a:extLst>
          </p:cNvPr>
          <p:cNvCxnSpPr/>
          <p:nvPr/>
        </p:nvCxnSpPr>
        <p:spPr>
          <a:xfrm flipH="1">
            <a:off x="335360" y="3429000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3297FAF-D980-80E8-4049-5CAA72C34CF4}"/>
              </a:ext>
            </a:extLst>
          </p:cNvPr>
          <p:cNvSpPr txBox="1"/>
          <p:nvPr/>
        </p:nvSpPr>
        <p:spPr>
          <a:xfrm>
            <a:off x="8424406" y="4958769"/>
            <a:ext cx="1103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GPT [20]</a:t>
            </a:r>
          </a:p>
          <a:p>
            <a:pPr algn="ctr"/>
            <a:r>
              <a:rPr lang="en-US" dirty="0"/>
              <a:t>2018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CF5105-B68D-3D36-DCD7-061C5DE3389A}"/>
              </a:ext>
            </a:extLst>
          </p:cNvPr>
          <p:cNvSpPr txBox="1"/>
          <p:nvPr/>
        </p:nvSpPr>
        <p:spPr>
          <a:xfrm>
            <a:off x="9097733" y="2001163"/>
            <a:ext cx="1240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BERT [21]</a:t>
            </a:r>
          </a:p>
          <a:p>
            <a:pPr algn="ctr"/>
            <a:r>
              <a:rPr lang="en-US" dirty="0"/>
              <a:t>2019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C8DD0AB-2ABD-11E4-CFFC-877ED445B271}"/>
              </a:ext>
            </a:extLst>
          </p:cNvPr>
          <p:cNvCxnSpPr>
            <a:cxnSpLocks/>
          </p:cNvCxnSpPr>
          <p:nvPr/>
        </p:nvCxnSpPr>
        <p:spPr>
          <a:xfrm>
            <a:off x="9692302" y="2682498"/>
            <a:ext cx="0" cy="9905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722343A-CBB0-9AFA-9FD0-0E74FA9D6803}"/>
              </a:ext>
            </a:extLst>
          </p:cNvPr>
          <p:cNvCxnSpPr>
            <a:cxnSpLocks/>
          </p:cNvCxnSpPr>
          <p:nvPr/>
        </p:nvCxnSpPr>
        <p:spPr>
          <a:xfrm>
            <a:off x="11136560" y="3290091"/>
            <a:ext cx="0" cy="15873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0364F87-2038-72BF-A6D8-A3080907FFE5}"/>
              </a:ext>
            </a:extLst>
          </p:cNvPr>
          <p:cNvSpPr txBox="1"/>
          <p:nvPr/>
        </p:nvSpPr>
        <p:spPr>
          <a:xfrm>
            <a:off x="10563326" y="4958769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ChatGPT</a:t>
            </a:r>
          </a:p>
          <a:p>
            <a:pPr algn="ctr"/>
            <a:r>
              <a:rPr lang="en-US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71529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5B84D-F380-67D1-54DB-50BA5EEE4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C97E-E08B-E00E-58C3-C96D58085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 (RNN)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B6D1C-FB4D-A908-A015-F809C5184CC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Recurrent Neural Networks (RNNs)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CD3AB8-EFBC-F796-3B84-73C5FB1AEDA5}"/>
                  </a:ext>
                </a:extLst>
              </p:cNvPr>
              <p:cNvSpPr txBox="1"/>
              <p:nvPr/>
            </p:nvSpPr>
            <p:spPr>
              <a:xfrm>
                <a:off x="3456000" y="2557461"/>
                <a:ext cx="21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ECD3AB8-EFBC-F796-3B84-73C5FB1AE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000" y="2557461"/>
                <a:ext cx="218841" cy="276999"/>
              </a:xfrm>
              <a:prstGeom prst="rect">
                <a:avLst/>
              </a:prstGeom>
              <a:blipFill>
                <a:blip r:embed="rId2"/>
                <a:stretch>
                  <a:fillRect l="-25000" r="-1944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580A56-4BFF-87D5-8FBF-545B2E3400A0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3674841" y="2695961"/>
            <a:ext cx="981159" cy="129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B955595-2834-ABBB-4A2D-5851AEE67D11}"/>
              </a:ext>
            </a:extLst>
          </p:cNvPr>
          <p:cNvSpPr/>
          <p:nvPr/>
        </p:nvSpPr>
        <p:spPr>
          <a:xfrm>
            <a:off x="4656000" y="1988840"/>
            <a:ext cx="720080" cy="144016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CD6727-7B52-E65B-0743-D2256E7FA133}"/>
              </a:ext>
            </a:extLst>
          </p:cNvPr>
          <p:cNvCxnSpPr>
            <a:cxnSpLocks/>
            <a:stCxn id="7" idx="3"/>
            <a:endCxn id="26" idx="2"/>
          </p:cNvCxnSpPr>
          <p:nvPr/>
        </p:nvCxnSpPr>
        <p:spPr>
          <a:xfrm>
            <a:off x="5376080" y="2708920"/>
            <a:ext cx="599760" cy="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956A3A-D10D-A3B6-4C18-527599EFCDBE}"/>
                  </a:ext>
                </a:extLst>
              </p:cNvPr>
              <p:cNvSpPr txBox="1"/>
              <p:nvPr/>
            </p:nvSpPr>
            <p:spPr>
              <a:xfrm>
                <a:off x="9006776" y="2552001"/>
                <a:ext cx="209223" cy="284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956A3A-D10D-A3B6-4C18-527599EFCD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776" y="2552001"/>
                <a:ext cx="209223" cy="284437"/>
              </a:xfrm>
              <a:prstGeom prst="rect">
                <a:avLst/>
              </a:prstGeom>
              <a:blipFill>
                <a:blip r:embed="rId3"/>
                <a:stretch>
                  <a:fillRect l="-22857" t="-17391" r="-60000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F330BDB-F12A-2A0E-ED48-A1268458ACBA}"/>
              </a:ext>
            </a:extLst>
          </p:cNvPr>
          <p:cNvCxnSpPr>
            <a:cxnSpLocks/>
          </p:cNvCxnSpPr>
          <p:nvPr/>
        </p:nvCxnSpPr>
        <p:spPr>
          <a:xfrm>
            <a:off x="8256000" y="2708920"/>
            <a:ext cx="0" cy="21731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06109C0-A878-BBF0-3290-A2D4E99491BA}"/>
              </a:ext>
            </a:extLst>
          </p:cNvPr>
          <p:cNvCxnSpPr>
            <a:cxnSpLocks/>
            <a:endCxn id="26" idx="4"/>
          </p:cNvCxnSpPr>
          <p:nvPr/>
        </p:nvCxnSpPr>
        <p:spPr>
          <a:xfrm flipV="1">
            <a:off x="6083435" y="2829000"/>
            <a:ext cx="12405" cy="2053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5EB34ADE-DFF1-203B-9D57-78A8261631C1}"/>
              </a:ext>
            </a:extLst>
          </p:cNvPr>
          <p:cNvSpPr/>
          <p:nvPr/>
        </p:nvSpPr>
        <p:spPr>
          <a:xfrm>
            <a:off x="6822838" y="4162034"/>
            <a:ext cx="720080" cy="144016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3</a:t>
            </a:r>
            <a:endParaRPr lang="en-US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7EC74FD-AC0D-5F77-388A-2E5D0FCBF03A}"/>
              </a:ext>
            </a:extLst>
          </p:cNvPr>
          <p:cNvCxnSpPr>
            <a:cxnSpLocks/>
            <a:endCxn id="57" idx="3"/>
          </p:cNvCxnSpPr>
          <p:nvPr/>
        </p:nvCxnSpPr>
        <p:spPr>
          <a:xfrm flipH="1">
            <a:off x="7542918" y="4882114"/>
            <a:ext cx="7130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D996B5E-A1B7-0E61-766A-A0D52B738398}"/>
              </a:ext>
            </a:extLst>
          </p:cNvPr>
          <p:cNvSpPr/>
          <p:nvPr/>
        </p:nvSpPr>
        <p:spPr>
          <a:xfrm>
            <a:off x="6815920" y="1988840"/>
            <a:ext cx="720080" cy="14401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2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D7507C-6EFA-E0E0-00A7-F1D72AFDCA3E}"/>
              </a:ext>
            </a:extLst>
          </p:cNvPr>
          <p:cNvCxnSpPr>
            <a:cxnSpLocks/>
            <a:stCxn id="15" idx="3"/>
            <a:endCxn id="11" idx="1"/>
          </p:cNvCxnSpPr>
          <p:nvPr/>
        </p:nvCxnSpPr>
        <p:spPr>
          <a:xfrm flipV="1">
            <a:off x="7536000" y="2694220"/>
            <a:ext cx="1470776" cy="147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BEF5941-9CC1-F0FC-EF85-D35C78A05E75}"/>
              </a:ext>
            </a:extLst>
          </p:cNvPr>
          <p:cNvCxnSpPr>
            <a:stCxn id="57" idx="1"/>
          </p:cNvCxnSpPr>
          <p:nvPr/>
        </p:nvCxnSpPr>
        <p:spPr>
          <a:xfrm flipH="1">
            <a:off x="6096000" y="4882114"/>
            <a:ext cx="7268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9E705AC9-9BD1-329D-1C57-E7A2D3A9ED0F}"/>
              </a:ext>
            </a:extLst>
          </p:cNvPr>
          <p:cNvSpPr/>
          <p:nvPr/>
        </p:nvSpPr>
        <p:spPr>
          <a:xfrm>
            <a:off x="5975840" y="2589001"/>
            <a:ext cx="239999" cy="239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61F004B-0F2A-2C96-B29F-849FF71D6EDE}"/>
              </a:ext>
            </a:extLst>
          </p:cNvPr>
          <p:cNvCxnSpPr>
            <a:cxnSpLocks/>
            <a:stCxn id="26" idx="6"/>
            <a:endCxn id="15" idx="1"/>
          </p:cNvCxnSpPr>
          <p:nvPr/>
        </p:nvCxnSpPr>
        <p:spPr>
          <a:xfrm flipV="1">
            <a:off x="6215839" y="2708920"/>
            <a:ext cx="600081" cy="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DB68DB-C643-A38C-35B7-F58940607DD7}"/>
                  </a:ext>
                </a:extLst>
              </p:cNvPr>
              <p:cNvSpPr txBox="1"/>
              <p:nvPr/>
            </p:nvSpPr>
            <p:spPr>
              <a:xfrm>
                <a:off x="609595" y="1850340"/>
                <a:ext cx="1680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FDB68DB-C643-A38C-35B7-F58940607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5" y="1850340"/>
                <a:ext cx="1680140" cy="276999"/>
              </a:xfrm>
              <a:prstGeom prst="rect">
                <a:avLst/>
              </a:prstGeom>
              <a:blipFill>
                <a:blip r:embed="rId4"/>
                <a:stretch>
                  <a:fillRect l="-4710" t="-28889" r="-5435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68F4BC-FB8F-AF98-F44C-02A947076B28}"/>
                  </a:ext>
                </a:extLst>
              </p:cNvPr>
              <p:cNvSpPr txBox="1"/>
              <p:nvPr/>
            </p:nvSpPr>
            <p:spPr>
              <a:xfrm>
                <a:off x="583110" y="2509881"/>
                <a:ext cx="15583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68F4BC-FB8F-AF98-F44C-02A947076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10" y="2509881"/>
                <a:ext cx="1558375" cy="276999"/>
              </a:xfrm>
              <a:prstGeom prst="rect">
                <a:avLst/>
              </a:prstGeom>
              <a:blipFill>
                <a:blip r:embed="rId5"/>
                <a:stretch>
                  <a:fillRect l="-5490" t="-28889" r="-705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3098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903D1-1C29-5D77-C2B2-768E42CB5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5936D-5821-03D4-844C-2E8F6F9B0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 (RNN)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C3221-E4B4-6B7A-79FA-9866AC60F51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Recurrent Neural Networks (RNNs)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25F9CA7-3CDD-172B-9CDC-9FD48D8F6A8B}"/>
                  </a:ext>
                </a:extLst>
              </p:cNvPr>
              <p:cNvSpPr txBox="1"/>
              <p:nvPr/>
            </p:nvSpPr>
            <p:spPr>
              <a:xfrm>
                <a:off x="2229068" y="5908152"/>
                <a:ext cx="5104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25F9CA7-3CDD-172B-9CDC-9FD48D8F6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068" y="5908152"/>
                <a:ext cx="510460" cy="276999"/>
              </a:xfrm>
              <a:prstGeom prst="rect">
                <a:avLst/>
              </a:prstGeom>
              <a:blipFill>
                <a:blip r:embed="rId2"/>
                <a:stretch>
                  <a:fillRect l="-9639" r="-361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14780750-7E68-4413-F1CC-C02FAD6039FA}"/>
              </a:ext>
            </a:extLst>
          </p:cNvPr>
          <p:cNvSpPr/>
          <p:nvPr/>
        </p:nvSpPr>
        <p:spPr>
          <a:xfrm>
            <a:off x="1779528" y="4869000"/>
            <a:ext cx="1440000" cy="72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7924A32-2872-99C9-09D6-B71990788720}"/>
              </a:ext>
            </a:extLst>
          </p:cNvPr>
          <p:cNvCxnSpPr>
            <a:cxnSpLocks/>
            <a:stCxn id="24" idx="0"/>
            <a:endCxn id="84" idx="4"/>
          </p:cNvCxnSpPr>
          <p:nvPr/>
        </p:nvCxnSpPr>
        <p:spPr>
          <a:xfrm flipV="1">
            <a:off x="2499528" y="4269000"/>
            <a:ext cx="0" cy="600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78FE0A-45A7-62AA-2A62-8D8416D1525F}"/>
                  </a:ext>
                </a:extLst>
              </p:cNvPr>
              <p:cNvSpPr txBox="1"/>
              <p:nvPr/>
            </p:nvSpPr>
            <p:spPr>
              <a:xfrm>
                <a:off x="2266450" y="1269000"/>
                <a:ext cx="473078" cy="284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978FE0A-45A7-62AA-2A62-8D8416D15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450" y="1269000"/>
                <a:ext cx="473078" cy="284180"/>
              </a:xfrm>
              <a:prstGeom prst="rect">
                <a:avLst/>
              </a:prstGeom>
              <a:blipFill>
                <a:blip r:embed="rId3"/>
                <a:stretch>
                  <a:fillRect l="-10390" t="-14894" r="-41558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9F5596A5-E081-E3AC-70F3-A34EA6906C28}"/>
              </a:ext>
            </a:extLst>
          </p:cNvPr>
          <p:cNvSpPr/>
          <p:nvPr/>
        </p:nvSpPr>
        <p:spPr>
          <a:xfrm>
            <a:off x="3219528" y="1989000"/>
            <a:ext cx="1440000" cy="720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3</a:t>
            </a:r>
            <a:endParaRPr lang="en-US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C60F233-C8A5-EBD2-4B62-ECA32B8732A7}"/>
              </a:ext>
            </a:extLst>
          </p:cNvPr>
          <p:cNvCxnSpPr>
            <a:cxnSpLocks/>
            <a:endCxn id="116" idx="2"/>
          </p:cNvCxnSpPr>
          <p:nvPr/>
        </p:nvCxnSpPr>
        <p:spPr>
          <a:xfrm>
            <a:off x="3955180" y="4149000"/>
            <a:ext cx="129652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39E791D0-6BA9-F983-3E9B-36641979FCB1}"/>
              </a:ext>
            </a:extLst>
          </p:cNvPr>
          <p:cNvCxnSpPr>
            <a:cxnSpLocks/>
            <a:stCxn id="23" idx="0"/>
            <a:endCxn id="24" idx="2"/>
          </p:cNvCxnSpPr>
          <p:nvPr/>
        </p:nvCxnSpPr>
        <p:spPr>
          <a:xfrm flipV="1">
            <a:off x="2484298" y="5589000"/>
            <a:ext cx="15230" cy="319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DD2F3C8D-72C1-CCE0-2DA6-5E85E8B98A06}"/>
              </a:ext>
            </a:extLst>
          </p:cNvPr>
          <p:cNvSpPr/>
          <p:nvPr/>
        </p:nvSpPr>
        <p:spPr>
          <a:xfrm>
            <a:off x="1788980" y="3069000"/>
            <a:ext cx="1440000" cy="7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2</a:t>
            </a:r>
            <a:endParaRPr lang="en-US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BB4DC0F-7C0D-8762-7F6D-F294D922A682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3939528" y="2709000"/>
            <a:ext cx="0" cy="14400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F96086E-F85E-1104-B885-DF8CC6A4C1F6}"/>
              </a:ext>
            </a:extLst>
          </p:cNvPr>
          <p:cNvCxnSpPr>
            <a:cxnSpLocks/>
            <a:stCxn id="65" idx="0"/>
            <a:endCxn id="28" idx="2"/>
          </p:cNvCxnSpPr>
          <p:nvPr/>
        </p:nvCxnSpPr>
        <p:spPr>
          <a:xfrm flipH="1" flipV="1">
            <a:off x="2502989" y="1553180"/>
            <a:ext cx="5991" cy="15158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8C014DD0-71F7-9FB3-98E6-9C17FADE5454}"/>
              </a:ext>
            </a:extLst>
          </p:cNvPr>
          <p:cNvSpPr/>
          <p:nvPr/>
        </p:nvSpPr>
        <p:spPr>
          <a:xfrm>
            <a:off x="2379528" y="4029001"/>
            <a:ext cx="239999" cy="239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F6131D3-BBC3-8287-BBF6-0983FC84E45B}"/>
              </a:ext>
            </a:extLst>
          </p:cNvPr>
          <p:cNvCxnSpPr>
            <a:cxnSpLocks/>
            <a:stCxn id="84" idx="0"/>
            <a:endCxn id="65" idx="2"/>
          </p:cNvCxnSpPr>
          <p:nvPr/>
        </p:nvCxnSpPr>
        <p:spPr>
          <a:xfrm flipV="1">
            <a:off x="2499528" y="3789000"/>
            <a:ext cx="9452" cy="2400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965F653-28DD-1034-E623-58DA0B033957}"/>
              </a:ext>
            </a:extLst>
          </p:cNvPr>
          <p:cNvCxnSpPr>
            <a:cxnSpLocks/>
            <a:endCxn id="84" idx="2"/>
          </p:cNvCxnSpPr>
          <p:nvPr/>
        </p:nvCxnSpPr>
        <p:spPr>
          <a:xfrm>
            <a:off x="1056000" y="4144510"/>
            <a:ext cx="1323528" cy="44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0E16735-67C6-4037-F80A-5FDD0CE22A2A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2537012" y="2343156"/>
            <a:ext cx="682516" cy="58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E5013A3-EEF4-008C-6E5E-848D74B0EED3}"/>
                  </a:ext>
                </a:extLst>
              </p:cNvPr>
              <p:cNvSpPr txBox="1"/>
              <p:nvPr/>
            </p:nvSpPr>
            <p:spPr>
              <a:xfrm>
                <a:off x="5243876" y="5970073"/>
                <a:ext cx="2908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E5013A3-EEF4-008C-6E5E-848D74B0E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876" y="5970073"/>
                <a:ext cx="290849" cy="276999"/>
              </a:xfrm>
              <a:prstGeom prst="rect">
                <a:avLst/>
              </a:prstGeom>
              <a:blipFill>
                <a:blip r:embed="rId4"/>
                <a:stretch>
                  <a:fillRect l="-16667" r="-2083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Rectangle 109">
            <a:extLst>
              <a:ext uri="{FF2B5EF4-FFF2-40B4-BE49-F238E27FC236}">
                <a16:creationId xmlns:a16="http://schemas.microsoft.com/office/drawing/2014/main" id="{EEC56C1F-137D-CFF8-93D8-7E76CD0A6AED}"/>
              </a:ext>
            </a:extLst>
          </p:cNvPr>
          <p:cNvSpPr/>
          <p:nvPr/>
        </p:nvSpPr>
        <p:spPr>
          <a:xfrm>
            <a:off x="4651702" y="4869000"/>
            <a:ext cx="1440000" cy="72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81C1909-AAF7-DA05-9D3C-C57DB0D16A2E}"/>
              </a:ext>
            </a:extLst>
          </p:cNvPr>
          <p:cNvCxnSpPr>
            <a:cxnSpLocks/>
            <a:stCxn id="110" idx="0"/>
            <a:endCxn id="116" idx="4"/>
          </p:cNvCxnSpPr>
          <p:nvPr/>
        </p:nvCxnSpPr>
        <p:spPr>
          <a:xfrm flipV="1">
            <a:off x="5371702" y="4269000"/>
            <a:ext cx="0" cy="600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626DA41-770E-4F66-89F4-30D32967FB9B}"/>
                  </a:ext>
                </a:extLst>
              </p:cNvPr>
              <p:cNvSpPr txBox="1"/>
              <p:nvPr/>
            </p:nvSpPr>
            <p:spPr>
              <a:xfrm>
                <a:off x="5230410" y="1330921"/>
                <a:ext cx="253466" cy="284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E626DA41-770E-4F66-89F4-30D32967F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410" y="1330921"/>
                <a:ext cx="253466" cy="284437"/>
              </a:xfrm>
              <a:prstGeom prst="rect">
                <a:avLst/>
              </a:prstGeom>
              <a:blipFill>
                <a:blip r:embed="rId5"/>
                <a:stretch>
                  <a:fillRect l="-19048" t="-14894" r="-50000" b="-17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B77FC968-B643-799F-39C0-20933A986F2C}"/>
              </a:ext>
            </a:extLst>
          </p:cNvPr>
          <p:cNvCxnSpPr>
            <a:cxnSpLocks/>
            <a:stCxn id="109" idx="0"/>
            <a:endCxn id="110" idx="2"/>
          </p:cNvCxnSpPr>
          <p:nvPr/>
        </p:nvCxnSpPr>
        <p:spPr>
          <a:xfrm flipH="1" flipV="1">
            <a:off x="5371702" y="5589000"/>
            <a:ext cx="17599" cy="381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F05706A-6D1F-B6F2-FEBF-C171EF997BC2}"/>
              </a:ext>
            </a:extLst>
          </p:cNvPr>
          <p:cNvSpPr/>
          <p:nvPr/>
        </p:nvSpPr>
        <p:spPr>
          <a:xfrm>
            <a:off x="4661154" y="3069000"/>
            <a:ext cx="1440000" cy="7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2</a:t>
            </a:r>
            <a:endParaRPr lang="en-US" dirty="0"/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B6E02F2A-D70D-C655-F293-9B9DDC5BA538}"/>
              </a:ext>
            </a:extLst>
          </p:cNvPr>
          <p:cNvCxnSpPr>
            <a:cxnSpLocks/>
            <a:stCxn id="114" idx="0"/>
            <a:endCxn id="112" idx="2"/>
          </p:cNvCxnSpPr>
          <p:nvPr/>
        </p:nvCxnSpPr>
        <p:spPr>
          <a:xfrm flipH="1" flipV="1">
            <a:off x="5357143" y="1615358"/>
            <a:ext cx="24011" cy="14536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6" name="Oval 115">
            <a:extLst>
              <a:ext uri="{FF2B5EF4-FFF2-40B4-BE49-F238E27FC236}">
                <a16:creationId xmlns:a16="http://schemas.microsoft.com/office/drawing/2014/main" id="{8429A37C-7E1C-8342-12EA-B3A1809C0265}"/>
              </a:ext>
            </a:extLst>
          </p:cNvPr>
          <p:cNvSpPr/>
          <p:nvPr/>
        </p:nvSpPr>
        <p:spPr>
          <a:xfrm>
            <a:off x="5251702" y="4029001"/>
            <a:ext cx="239999" cy="239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630A5FDB-5468-CCBD-DFD9-2B021874297F}"/>
              </a:ext>
            </a:extLst>
          </p:cNvPr>
          <p:cNvCxnSpPr>
            <a:cxnSpLocks/>
            <a:stCxn id="116" idx="0"/>
            <a:endCxn id="114" idx="2"/>
          </p:cNvCxnSpPr>
          <p:nvPr/>
        </p:nvCxnSpPr>
        <p:spPr>
          <a:xfrm flipV="1">
            <a:off x="5371702" y="3789000"/>
            <a:ext cx="9452" cy="2400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3F7480A3-14DA-8E7B-C7BC-9DE2FBFFEA3B}"/>
              </a:ext>
            </a:extLst>
          </p:cNvPr>
          <p:cNvCxnSpPr>
            <a:cxnSpLocks/>
            <a:endCxn id="137" idx="1"/>
          </p:cNvCxnSpPr>
          <p:nvPr/>
        </p:nvCxnSpPr>
        <p:spPr>
          <a:xfrm>
            <a:off x="5389300" y="2343156"/>
            <a:ext cx="710228" cy="58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F30A860-EAF8-5188-1BE3-B001073DE070}"/>
              </a:ext>
            </a:extLst>
          </p:cNvPr>
          <p:cNvSpPr/>
          <p:nvPr/>
        </p:nvSpPr>
        <p:spPr>
          <a:xfrm>
            <a:off x="6099528" y="1989000"/>
            <a:ext cx="1440000" cy="720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3</a:t>
            </a:r>
            <a:endParaRPr lang="en-US" dirty="0"/>
          </a:p>
        </p:txBody>
      </p: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EA10ED3D-ABDF-ED53-BAE8-699268372FDB}"/>
              </a:ext>
            </a:extLst>
          </p:cNvPr>
          <p:cNvCxnSpPr>
            <a:cxnSpLocks/>
            <a:endCxn id="147" idx="2"/>
          </p:cNvCxnSpPr>
          <p:nvPr/>
        </p:nvCxnSpPr>
        <p:spPr>
          <a:xfrm>
            <a:off x="6831653" y="4149001"/>
            <a:ext cx="13043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AB7E7013-80C9-8613-650D-245DA42570E6}"/>
              </a:ext>
            </a:extLst>
          </p:cNvPr>
          <p:cNvCxnSpPr>
            <a:cxnSpLocks/>
            <a:stCxn id="137" idx="2"/>
          </p:cNvCxnSpPr>
          <p:nvPr/>
        </p:nvCxnSpPr>
        <p:spPr>
          <a:xfrm>
            <a:off x="6819528" y="2709000"/>
            <a:ext cx="0" cy="14400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FE91F61A-7B70-4E85-0AC7-463E5C975B77}"/>
                  </a:ext>
                </a:extLst>
              </p:cNvPr>
              <p:cNvSpPr txBox="1"/>
              <p:nvPr/>
            </p:nvSpPr>
            <p:spPr>
              <a:xfrm>
                <a:off x="8003876" y="5970073"/>
                <a:ext cx="510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FE91F61A-7B70-4E85-0AC7-463E5C975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876" y="5970073"/>
                <a:ext cx="510461" cy="276999"/>
              </a:xfrm>
              <a:prstGeom prst="rect">
                <a:avLst/>
              </a:prstGeom>
              <a:blipFill>
                <a:blip r:embed="rId6"/>
                <a:stretch>
                  <a:fillRect l="-9524" r="-2381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ectangle 140">
            <a:extLst>
              <a:ext uri="{FF2B5EF4-FFF2-40B4-BE49-F238E27FC236}">
                <a16:creationId xmlns:a16="http://schemas.microsoft.com/office/drawing/2014/main" id="{D50B3340-97B3-EF67-B3D2-357A085CBACC}"/>
              </a:ext>
            </a:extLst>
          </p:cNvPr>
          <p:cNvSpPr/>
          <p:nvPr/>
        </p:nvSpPr>
        <p:spPr>
          <a:xfrm>
            <a:off x="7523876" y="4869000"/>
            <a:ext cx="1440000" cy="720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1</a:t>
            </a:r>
            <a:endParaRPr lang="en-US" dirty="0"/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A10BE42F-9679-E785-20EF-9FB186798341}"/>
              </a:ext>
            </a:extLst>
          </p:cNvPr>
          <p:cNvCxnSpPr>
            <a:cxnSpLocks/>
            <a:stCxn id="141" idx="0"/>
            <a:endCxn id="147" idx="4"/>
          </p:cNvCxnSpPr>
          <p:nvPr/>
        </p:nvCxnSpPr>
        <p:spPr>
          <a:xfrm flipV="1">
            <a:off x="8243876" y="4269000"/>
            <a:ext cx="12125" cy="600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5DCA18A-88A2-576B-FF5D-85D7C9DC7573}"/>
                  </a:ext>
                </a:extLst>
              </p:cNvPr>
              <p:cNvSpPr txBox="1"/>
              <p:nvPr/>
            </p:nvSpPr>
            <p:spPr>
              <a:xfrm>
                <a:off x="7980398" y="1330921"/>
                <a:ext cx="473078" cy="284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15DCA18A-88A2-576B-FF5D-85D7C9DC7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398" y="1330921"/>
                <a:ext cx="473078" cy="284180"/>
              </a:xfrm>
              <a:prstGeom prst="rect">
                <a:avLst/>
              </a:prstGeom>
              <a:blipFill>
                <a:blip r:embed="rId7"/>
                <a:stretch>
                  <a:fillRect l="-8974" t="-14894" r="-41026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A20CE9F7-183B-B336-E68D-6B941B9D41FD}"/>
              </a:ext>
            </a:extLst>
          </p:cNvPr>
          <p:cNvCxnSpPr>
            <a:cxnSpLocks/>
            <a:stCxn id="140" idx="0"/>
            <a:endCxn id="141" idx="2"/>
          </p:cNvCxnSpPr>
          <p:nvPr/>
        </p:nvCxnSpPr>
        <p:spPr>
          <a:xfrm flipH="1" flipV="1">
            <a:off x="8243876" y="5589000"/>
            <a:ext cx="15231" cy="381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6A6BD50-B241-D0A4-E938-DBC283098582}"/>
              </a:ext>
            </a:extLst>
          </p:cNvPr>
          <p:cNvSpPr/>
          <p:nvPr/>
        </p:nvSpPr>
        <p:spPr>
          <a:xfrm>
            <a:off x="7533328" y="3069000"/>
            <a:ext cx="1440000" cy="7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2</a:t>
            </a:r>
            <a:endParaRPr lang="en-US" dirty="0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1374AAF8-B5E5-E5FB-18C5-7D51E7D729E2}"/>
              </a:ext>
            </a:extLst>
          </p:cNvPr>
          <p:cNvCxnSpPr>
            <a:cxnSpLocks/>
            <a:stCxn id="145" idx="0"/>
            <a:endCxn id="143" idx="2"/>
          </p:cNvCxnSpPr>
          <p:nvPr/>
        </p:nvCxnSpPr>
        <p:spPr>
          <a:xfrm flipH="1" flipV="1">
            <a:off x="8216937" y="1615101"/>
            <a:ext cx="36391" cy="14538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7" name="Oval 146">
            <a:extLst>
              <a:ext uri="{FF2B5EF4-FFF2-40B4-BE49-F238E27FC236}">
                <a16:creationId xmlns:a16="http://schemas.microsoft.com/office/drawing/2014/main" id="{C62DFED5-BEB7-951D-28EB-37103B87EEE8}"/>
              </a:ext>
            </a:extLst>
          </p:cNvPr>
          <p:cNvSpPr/>
          <p:nvPr/>
        </p:nvSpPr>
        <p:spPr>
          <a:xfrm>
            <a:off x="8136001" y="4029001"/>
            <a:ext cx="239999" cy="239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340C4D48-313F-7EE3-CEAD-84FC8D73E37C}"/>
              </a:ext>
            </a:extLst>
          </p:cNvPr>
          <p:cNvCxnSpPr>
            <a:cxnSpLocks/>
            <a:stCxn id="147" idx="0"/>
            <a:endCxn id="145" idx="2"/>
          </p:cNvCxnSpPr>
          <p:nvPr/>
        </p:nvCxnSpPr>
        <p:spPr>
          <a:xfrm flipH="1" flipV="1">
            <a:off x="8253328" y="3789000"/>
            <a:ext cx="2673" cy="2400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93803336-09E6-8F89-087B-28B1C039A0F2}"/>
              </a:ext>
            </a:extLst>
          </p:cNvPr>
          <p:cNvCxnSpPr>
            <a:cxnSpLocks/>
            <a:endCxn id="153" idx="1"/>
          </p:cNvCxnSpPr>
          <p:nvPr/>
        </p:nvCxnSpPr>
        <p:spPr>
          <a:xfrm>
            <a:off x="8251491" y="2338460"/>
            <a:ext cx="1161602" cy="105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4D231D5-1272-ABDC-088E-72B11080C403}"/>
              </a:ext>
            </a:extLst>
          </p:cNvPr>
          <p:cNvSpPr/>
          <p:nvPr/>
        </p:nvSpPr>
        <p:spPr>
          <a:xfrm>
            <a:off x="9413093" y="1989000"/>
            <a:ext cx="1440000" cy="720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</a:t>
            </a:r>
            <a:r>
              <a:rPr lang="en-US" baseline="-25000" dirty="0"/>
              <a:t>3</a:t>
            </a:r>
            <a:endParaRPr lang="en-US" dirty="0"/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A57E5940-4534-42AC-263D-38EC360B4282}"/>
              </a:ext>
            </a:extLst>
          </p:cNvPr>
          <p:cNvCxnSpPr>
            <a:cxnSpLocks/>
            <a:stCxn id="153" idx="2"/>
          </p:cNvCxnSpPr>
          <p:nvPr/>
        </p:nvCxnSpPr>
        <p:spPr>
          <a:xfrm>
            <a:off x="10133093" y="2709000"/>
            <a:ext cx="0" cy="14400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3E2A1D4A-6E0F-515E-51A0-C398B32C21E5}"/>
              </a:ext>
            </a:extLst>
          </p:cNvPr>
          <p:cNvCxnSpPr>
            <a:cxnSpLocks/>
          </p:cNvCxnSpPr>
          <p:nvPr/>
        </p:nvCxnSpPr>
        <p:spPr>
          <a:xfrm>
            <a:off x="10133093" y="4149000"/>
            <a:ext cx="130434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036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0DE598-29AC-C53C-4125-C4462C649A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2D3C4-6DF7-EB6C-B3EA-99218D6616A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Input / Output of variable length</a:t>
            </a:r>
          </a:p>
          <a:p>
            <a:r>
              <a:rPr lang="en-US" dirty="0"/>
              <a:t>Shared weights</a:t>
            </a:r>
          </a:p>
          <a:p>
            <a:r>
              <a:rPr lang="en-US" dirty="0"/>
              <a:t>Historical information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96C9E-F195-4AE5-E8D7-B03592939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Drawbacks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D74284-7610-85D2-CC64-DB25A3AF2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/ Drawbacks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EAE648-62C6-B311-20D5-19B82A4793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Slow computation</a:t>
            </a:r>
          </a:p>
          <a:p>
            <a:r>
              <a:rPr lang="en-US" dirty="0"/>
              <a:t>Difficult to handle long term dependencies (partially addressed by LSTMs)</a:t>
            </a:r>
          </a:p>
          <a:p>
            <a:r>
              <a:rPr lang="en-US" dirty="0"/>
              <a:t>Exploding / Vanishing gradient (partially addressed by gradient clipping / skip connections)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A8C635C-4E35-D0D4-6CB5-13674FC3FAE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Recurrent Neural Networks (RNNs)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27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C516B-F981-D4DF-D8D0-102BDF385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C6FFF-73F3-06B3-E51A-3C841C48D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</a:t>
            </a:r>
          </a:p>
        </p:txBody>
      </p:sp>
    </p:spTree>
    <p:extLst>
      <p:ext uri="{BB962C8B-B14F-4D97-AF65-F5344CB8AC3E}">
        <p14:creationId xmlns:p14="http://schemas.microsoft.com/office/powerpoint/2010/main" val="2613348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3D4C-1BEA-32F6-51D8-FE0B3316E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is All You Need [19]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EFD56-9756-5647-DBAC-D4FEF8C635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274763"/>
            <a:ext cx="5486400" cy="4873625"/>
          </a:xfrm>
        </p:spPr>
        <p:txBody>
          <a:bodyPr/>
          <a:lstStyle/>
          <a:p>
            <a:r>
              <a:rPr lang="en-US" dirty="0"/>
              <a:t>Originally applied to translation</a:t>
            </a:r>
          </a:p>
          <a:p>
            <a:r>
              <a:rPr lang="en-US" dirty="0"/>
              <a:t>Components</a:t>
            </a:r>
          </a:p>
          <a:p>
            <a:pPr lvl="1"/>
            <a:r>
              <a:rPr lang="en-US" dirty="0"/>
              <a:t>Embedding Layer</a:t>
            </a:r>
          </a:p>
          <a:p>
            <a:pPr lvl="1"/>
            <a:r>
              <a:rPr lang="en-US" dirty="0"/>
              <a:t>Positional Encoding</a:t>
            </a:r>
          </a:p>
          <a:p>
            <a:pPr lvl="1"/>
            <a:r>
              <a:rPr lang="en-US" dirty="0"/>
              <a:t>Layer Normalization</a:t>
            </a:r>
          </a:p>
          <a:p>
            <a:pPr lvl="1"/>
            <a:r>
              <a:rPr lang="en-US" dirty="0"/>
              <a:t>Skip Connections</a:t>
            </a:r>
          </a:p>
          <a:p>
            <a:pPr lvl="1"/>
            <a:r>
              <a:rPr lang="en-US" dirty="0"/>
              <a:t>(Masked) Multi-head (Self-) Attention Mechanism</a:t>
            </a:r>
          </a:p>
          <a:p>
            <a:pPr lvl="1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68FB0E-99CA-304C-2886-5238DB2436E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Transformers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44AA9-0AFA-79E0-2167-EC7B6562E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000" y="144084"/>
            <a:ext cx="4286757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61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DC30-AC5C-6CFB-8948-EE774BCA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BA1EB-2BB8-2345-F01F-0639587F956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Transformers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7B8B64-DA90-3F7F-4352-69C4A1B34C14}"/>
              </a:ext>
            </a:extLst>
          </p:cNvPr>
          <p:cNvSpPr txBox="1"/>
          <p:nvPr/>
        </p:nvSpPr>
        <p:spPr>
          <a:xfrm>
            <a:off x="347555" y="1288201"/>
            <a:ext cx="81689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Word</a:t>
            </a:r>
            <a:r>
              <a:rPr lang="en-US" baseline="-25000" dirty="0"/>
              <a:t>0</a:t>
            </a:r>
          </a:p>
          <a:p>
            <a:r>
              <a:rPr lang="en-US" dirty="0"/>
              <a:t>Word</a:t>
            </a:r>
            <a:r>
              <a:rPr lang="en-US" baseline="-25000" dirty="0"/>
              <a:t>1</a:t>
            </a:r>
          </a:p>
          <a:p>
            <a:r>
              <a:rPr lang="en-US" dirty="0"/>
              <a:t>Word</a:t>
            </a:r>
            <a:r>
              <a:rPr lang="en-US" baseline="-25000" dirty="0"/>
              <a:t>2</a:t>
            </a:r>
          </a:p>
          <a:p>
            <a:r>
              <a:rPr lang="en-US" baseline="-25000" dirty="0"/>
              <a:t>.</a:t>
            </a:r>
          </a:p>
          <a:p>
            <a:r>
              <a:rPr lang="en-US" baseline="-25000" dirty="0"/>
              <a:t>.</a:t>
            </a:r>
          </a:p>
          <a:p>
            <a:r>
              <a:rPr lang="en-US" baseline="-25000" dirty="0"/>
              <a:t>.</a:t>
            </a:r>
          </a:p>
          <a:p>
            <a:r>
              <a:rPr lang="en-US" dirty="0" err="1"/>
              <a:t>Word</a:t>
            </a:r>
            <a:r>
              <a:rPr lang="en-US" baseline="-25000" dirty="0" err="1"/>
              <a:t>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B354AF-BD4F-8FC3-54DC-6EFCA58958AC}"/>
              </a:ext>
            </a:extLst>
          </p:cNvPr>
          <p:cNvSpPr/>
          <p:nvPr/>
        </p:nvSpPr>
        <p:spPr>
          <a:xfrm>
            <a:off x="2472890" y="1601497"/>
            <a:ext cx="1560000" cy="96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Tokenization</a:t>
            </a:r>
          </a:p>
          <a:p>
            <a:pPr algn="ctr"/>
            <a:r>
              <a:rPr lang="en-US" dirty="0"/>
              <a:t>(Word to Numbers)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303E0-713B-0452-EE34-AD7DE75944DF}"/>
              </a:ext>
            </a:extLst>
          </p:cNvPr>
          <p:cNvSpPr txBox="1"/>
          <p:nvPr/>
        </p:nvSpPr>
        <p:spPr>
          <a:xfrm>
            <a:off x="5136000" y="1269000"/>
            <a:ext cx="9285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Token</a:t>
            </a:r>
            <a:r>
              <a:rPr lang="en-US" baseline="-25000" dirty="0"/>
              <a:t>0</a:t>
            </a:r>
          </a:p>
          <a:p>
            <a:r>
              <a:rPr lang="en-US" dirty="0"/>
              <a:t>Token</a:t>
            </a:r>
            <a:r>
              <a:rPr lang="en-US" baseline="-25000" dirty="0"/>
              <a:t>1</a:t>
            </a:r>
          </a:p>
          <a:p>
            <a:r>
              <a:rPr lang="en-US" dirty="0"/>
              <a:t>Token</a:t>
            </a:r>
            <a:r>
              <a:rPr lang="en-US" baseline="-25000" dirty="0"/>
              <a:t>2</a:t>
            </a:r>
          </a:p>
          <a:p>
            <a:r>
              <a:rPr lang="en-US" baseline="-25000" dirty="0"/>
              <a:t>.</a:t>
            </a:r>
          </a:p>
          <a:p>
            <a:r>
              <a:rPr lang="en-US" baseline="-25000" dirty="0"/>
              <a:t>.</a:t>
            </a:r>
          </a:p>
          <a:p>
            <a:r>
              <a:rPr lang="en-US" baseline="-25000" dirty="0"/>
              <a:t>.</a:t>
            </a:r>
          </a:p>
          <a:p>
            <a:r>
              <a:rPr lang="en-US" dirty="0" err="1"/>
              <a:t>Token</a:t>
            </a:r>
            <a:r>
              <a:rPr lang="en-US" baseline="-25000" dirty="0" err="1"/>
              <a:t>m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03AB99-A1B0-21EC-B3D7-80DFE4742DE7}"/>
              </a:ext>
            </a:extLst>
          </p:cNvPr>
          <p:cNvSpPr/>
          <p:nvPr/>
        </p:nvSpPr>
        <p:spPr>
          <a:xfrm>
            <a:off x="7194033" y="1591807"/>
            <a:ext cx="1800000" cy="9600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Embedding</a:t>
            </a:r>
          </a:p>
          <a:p>
            <a:pPr algn="ctr"/>
            <a:r>
              <a:rPr lang="en-US" dirty="0"/>
              <a:t>(Lookup Table)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F1917E-4228-532A-B90C-249E6E849975}"/>
              </a:ext>
            </a:extLst>
          </p:cNvPr>
          <p:cNvSpPr txBox="1"/>
          <p:nvPr/>
        </p:nvSpPr>
        <p:spPr>
          <a:xfrm>
            <a:off x="1935830" y="3455660"/>
            <a:ext cx="27622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n: Number of Words</a:t>
            </a:r>
          </a:p>
          <a:p>
            <a:r>
              <a:rPr lang="en-US" dirty="0"/>
              <a:t>m: Number of Tokens</a:t>
            </a:r>
          </a:p>
          <a:p>
            <a:r>
              <a:rPr lang="en-US" dirty="0"/>
              <a:t>k: Vocabulary Size</a:t>
            </a:r>
          </a:p>
          <a:p>
            <a:r>
              <a:rPr lang="en-US" dirty="0"/>
              <a:t>d: Embedding Dimension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A0218FD-E258-E102-4CED-41CE90EA2C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778254"/>
              </p:ext>
            </p:extLst>
          </p:nvPr>
        </p:nvGraphicFramePr>
        <p:xfrm>
          <a:off x="6816000" y="3037551"/>
          <a:ext cx="3300000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3026">
                  <a:extLst>
                    <a:ext uri="{9D8B030D-6E8A-4147-A177-3AD203B41FA5}">
                      <a16:colId xmlns:a16="http://schemas.microsoft.com/office/drawing/2014/main" val="1179975425"/>
                    </a:ext>
                  </a:extLst>
                </a:gridCol>
                <a:gridCol w="579755">
                  <a:extLst>
                    <a:ext uri="{9D8B030D-6E8A-4147-A177-3AD203B41FA5}">
                      <a16:colId xmlns:a16="http://schemas.microsoft.com/office/drawing/2014/main" val="948835026"/>
                    </a:ext>
                  </a:extLst>
                </a:gridCol>
                <a:gridCol w="579755">
                  <a:extLst>
                    <a:ext uri="{9D8B030D-6E8A-4147-A177-3AD203B41FA5}">
                      <a16:colId xmlns:a16="http://schemas.microsoft.com/office/drawing/2014/main" val="3655747493"/>
                    </a:ext>
                  </a:extLst>
                </a:gridCol>
                <a:gridCol w="474980">
                  <a:extLst>
                    <a:ext uri="{9D8B030D-6E8A-4147-A177-3AD203B41FA5}">
                      <a16:colId xmlns:a16="http://schemas.microsoft.com/office/drawing/2014/main" val="1929737979"/>
                    </a:ext>
                  </a:extLst>
                </a:gridCol>
                <a:gridCol w="572484">
                  <a:extLst>
                    <a:ext uri="{9D8B030D-6E8A-4147-A177-3AD203B41FA5}">
                      <a16:colId xmlns:a16="http://schemas.microsoft.com/office/drawing/2014/main" val="3467702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Token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w</a:t>
                      </a:r>
                      <a:r>
                        <a:rPr lang="en-US" baseline="-25000" dirty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w</a:t>
                      </a:r>
                      <a:r>
                        <a:rPr lang="en-US" baseline="-25000" dirty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w</a:t>
                      </a:r>
                      <a:r>
                        <a:rPr lang="en-US" baseline="-25000" dirty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7022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0n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431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629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41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733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565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  <a:r>
                        <a:rPr lang="en-US" baseline="-25000" dirty="0"/>
                        <a:t>1n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366612"/>
                  </a:ext>
                </a:extLst>
              </a:tr>
            </a:tbl>
          </a:graphicData>
        </a:graphic>
      </p:graphicFrame>
      <p:sp>
        <p:nvSpPr>
          <p:cNvPr id="15" name="Arrow: Right 14">
            <a:extLst>
              <a:ext uri="{FF2B5EF4-FFF2-40B4-BE49-F238E27FC236}">
                <a16:creationId xmlns:a16="http://schemas.microsoft.com/office/drawing/2014/main" id="{73D2AD44-F471-0489-14B9-655BEA53D097}"/>
              </a:ext>
            </a:extLst>
          </p:cNvPr>
          <p:cNvSpPr/>
          <p:nvPr/>
        </p:nvSpPr>
        <p:spPr>
          <a:xfrm>
            <a:off x="4152890" y="1748999"/>
            <a:ext cx="928524" cy="6463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984FEFE-2333-2D22-5B2C-F85758A7831B}"/>
              </a:ext>
            </a:extLst>
          </p:cNvPr>
          <p:cNvSpPr/>
          <p:nvPr/>
        </p:nvSpPr>
        <p:spPr>
          <a:xfrm>
            <a:off x="1357004" y="1693743"/>
            <a:ext cx="928524" cy="6463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13852F8-8198-4415-04A1-285B13ED4BCD}"/>
              </a:ext>
            </a:extLst>
          </p:cNvPr>
          <p:cNvSpPr/>
          <p:nvPr/>
        </p:nvSpPr>
        <p:spPr>
          <a:xfrm>
            <a:off x="6146333" y="1748642"/>
            <a:ext cx="928524" cy="6463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CBABF47-E8F8-FC7D-E65A-86DD341235D3}"/>
              </a:ext>
            </a:extLst>
          </p:cNvPr>
          <p:cNvSpPr/>
          <p:nvPr/>
        </p:nvSpPr>
        <p:spPr>
          <a:xfrm>
            <a:off x="9187476" y="1693742"/>
            <a:ext cx="928524" cy="64633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AF4C8A-A8BC-4823-3DFE-DFEEE6A007FB}"/>
              </a:ext>
            </a:extLst>
          </p:cNvPr>
          <p:cNvSpPr txBox="1"/>
          <p:nvPr/>
        </p:nvSpPr>
        <p:spPr>
          <a:xfrm>
            <a:off x="10309443" y="1269000"/>
            <a:ext cx="4667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0</a:t>
            </a:r>
          </a:p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  <a:p>
            <a:r>
              <a:rPr lang="en-US" baseline="-25000" dirty="0"/>
              <a:t>.</a:t>
            </a:r>
          </a:p>
          <a:p>
            <a:r>
              <a:rPr lang="en-US" baseline="-25000" dirty="0"/>
              <a:t>.</a:t>
            </a:r>
          </a:p>
          <a:p>
            <a:r>
              <a:rPr lang="en-US" baseline="-25000" dirty="0"/>
              <a:t>.</a:t>
            </a:r>
          </a:p>
          <a:p>
            <a:r>
              <a:rPr lang="en-US" dirty="0" err="1"/>
              <a:t>X</a:t>
            </a:r>
            <a:r>
              <a:rPr lang="en-US" baseline="-25000" dirty="0" err="1"/>
              <a:t>m</a:t>
            </a:r>
            <a:endParaRPr lang="en-US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573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679E-E01B-EB6B-DE4B-D7E950BA6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Positional Encoding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A00E0-8706-631B-F096-AB63A88444F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09600" y="1274763"/>
                <a:ext cx="5486400" cy="48736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𝑃𝐸</m:t>
                    </m:r>
                    <m:d>
                      <m:dPr>
                        <m:ctrlPr>
                          <a:rPr 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𝑝𝑜𝑠</m:t>
                        </m:r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i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𝑝𝑜𝑠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den>
                                    </m:f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𝑃𝐸</m:t>
                    </m:r>
                    <m:d>
                      <m:dPr>
                        <m:ctrlPr>
                          <a:rPr 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𝑝𝑜𝑠</m:t>
                        </m:r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,2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000" i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𝑝𝑜𝑠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2000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den>
                                    </m:f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r>
                  <a:rPr lang="en-US" sz="2000" dirty="0"/>
                  <a:t>E.g.: d=4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DA00E0-8706-631B-F096-AB63A88444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09600" y="1274763"/>
                <a:ext cx="5486400" cy="4873625"/>
              </a:xfrm>
              <a:blipFill>
                <a:blip r:embed="rId2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9CA4F-44BF-5D80-4E7C-DCBBC7EAA82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Transformers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AA266AC-5D25-5A5B-9991-DC12F2DC4D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9358666"/>
                  </p:ext>
                </p:extLst>
              </p:nvPr>
            </p:nvGraphicFramePr>
            <p:xfrm>
              <a:off x="4536000" y="1106064"/>
              <a:ext cx="7513853" cy="37316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19605">
                      <a:extLst>
                        <a:ext uri="{9D8B030D-6E8A-4147-A177-3AD203B41FA5}">
                          <a16:colId xmlns:a16="http://schemas.microsoft.com/office/drawing/2014/main" val="4068577713"/>
                        </a:ext>
                      </a:extLst>
                    </a:gridCol>
                    <a:gridCol w="1338072">
                      <a:extLst>
                        <a:ext uri="{9D8B030D-6E8A-4147-A177-3AD203B41FA5}">
                          <a16:colId xmlns:a16="http://schemas.microsoft.com/office/drawing/2014/main" val="2235323489"/>
                        </a:ext>
                      </a:extLst>
                    </a:gridCol>
                    <a:gridCol w="1494917">
                      <a:extLst>
                        <a:ext uri="{9D8B030D-6E8A-4147-A177-3AD203B41FA5}">
                          <a16:colId xmlns:a16="http://schemas.microsoft.com/office/drawing/2014/main" val="97380636"/>
                        </a:ext>
                      </a:extLst>
                    </a:gridCol>
                    <a:gridCol w="1466342">
                      <a:extLst>
                        <a:ext uri="{9D8B030D-6E8A-4147-A177-3AD203B41FA5}">
                          <a16:colId xmlns:a16="http://schemas.microsoft.com/office/drawing/2014/main" val="3519228840"/>
                        </a:ext>
                      </a:extLst>
                    </a:gridCol>
                    <a:gridCol w="1494917">
                      <a:extLst>
                        <a:ext uri="{9D8B030D-6E8A-4147-A177-3AD203B41FA5}">
                          <a16:colId xmlns:a16="http://schemas.microsoft.com/office/drawing/2014/main" val="42922159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Position / Dimension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=1</a:t>
                          </a:r>
                        </a:p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=1</a:t>
                          </a:r>
                        </a:p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78815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1000</m:t>
                                                </m:r>
                                              </m:e>
                                              <m:sup>
                                                <m:f>
                                                  <m:f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4</m:t>
                                                    </m:r>
                                                  </m:den>
                                                </m:f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1000</m:t>
                                                </m:r>
                                              </m:e>
                                              <m:sup>
                                                <m:f>
                                                  <m:f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4</m:t>
                                                    </m:r>
                                                  </m:den>
                                                </m:f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1000</m:t>
                                                </m:r>
                                              </m:e>
                                              <m:sup>
                                                <m:f>
                                                  <m:f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b="0" i="0" smtClean="0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4</m:t>
                                                    </m:r>
                                                  </m:den>
                                                </m:f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1000</m:t>
                                                </m:r>
                                              </m:e>
                                              <m:sup>
                                                <m:f>
                                                  <m:f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4</m:t>
                                                    </m:r>
                                                  </m:den>
                                                </m:f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244993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1000</m:t>
                                                </m:r>
                                              </m:e>
                                              <m:sup>
                                                <m:f>
                                                  <m:f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4</m:t>
                                                    </m:r>
                                                  </m:den>
                                                </m:f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1000</m:t>
                                                </m:r>
                                              </m:e>
                                              <m:sup>
                                                <m:f>
                                                  <m:f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4</m:t>
                                                    </m:r>
                                                  </m:den>
                                                </m:f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1000</m:t>
                                                </m:r>
                                              </m:e>
                                              <m:sup>
                                                <m:f>
                                                  <m:f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b="0" i="0" smtClean="0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4</m:t>
                                                    </m:r>
                                                  </m:den>
                                                </m:f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i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i="1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b="0" i="1" smtClean="0">
                                                <a:solidFill>
                                                  <a:srgbClr val="836967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solidFill>
                                                      <a:srgbClr val="836967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i="0">
                                                    <a:latin typeface="Cambria Math" panose="02040503050406030204" pitchFamily="18" charset="0"/>
                                                  </a:rPr>
                                                  <m:t>1000</m:t>
                                                </m:r>
                                              </m:e>
                                              <m:sup>
                                                <m:f>
                                                  <m:f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en-US" b="0" i="1" smtClean="0">
                                                        <a:solidFill>
                                                          <a:srgbClr val="836967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4</m:t>
                                                    </m:r>
                                                  </m:den>
                                                </m:f>
                                              </m:sup>
                                            </m:sSup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89479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r>
                            <a:rPr lang="en-US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73369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AA266AC-5D25-5A5B-9991-DC12F2DC4D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39358666"/>
                  </p:ext>
                </p:extLst>
              </p:nvPr>
            </p:nvGraphicFramePr>
            <p:xfrm>
              <a:off x="4536000" y="1106064"/>
              <a:ext cx="7513853" cy="373164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719605">
                      <a:extLst>
                        <a:ext uri="{9D8B030D-6E8A-4147-A177-3AD203B41FA5}">
                          <a16:colId xmlns:a16="http://schemas.microsoft.com/office/drawing/2014/main" val="4068577713"/>
                        </a:ext>
                      </a:extLst>
                    </a:gridCol>
                    <a:gridCol w="1338072">
                      <a:extLst>
                        <a:ext uri="{9D8B030D-6E8A-4147-A177-3AD203B41FA5}">
                          <a16:colId xmlns:a16="http://schemas.microsoft.com/office/drawing/2014/main" val="2235323489"/>
                        </a:ext>
                      </a:extLst>
                    </a:gridCol>
                    <a:gridCol w="1494917">
                      <a:extLst>
                        <a:ext uri="{9D8B030D-6E8A-4147-A177-3AD203B41FA5}">
                          <a16:colId xmlns:a16="http://schemas.microsoft.com/office/drawing/2014/main" val="97380636"/>
                        </a:ext>
                      </a:extLst>
                    </a:gridCol>
                    <a:gridCol w="1466342">
                      <a:extLst>
                        <a:ext uri="{9D8B030D-6E8A-4147-A177-3AD203B41FA5}">
                          <a16:colId xmlns:a16="http://schemas.microsoft.com/office/drawing/2014/main" val="3519228840"/>
                        </a:ext>
                      </a:extLst>
                    </a:gridCol>
                    <a:gridCol w="1494917">
                      <a:extLst>
                        <a:ext uri="{9D8B030D-6E8A-4147-A177-3AD203B41FA5}">
                          <a16:colId xmlns:a16="http://schemas.microsoft.com/office/drawing/2014/main" val="4292215948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Position / Dimension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=0</a:t>
                          </a:r>
                        </a:p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=1</a:t>
                          </a:r>
                        </a:p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i</a:t>
                          </a:r>
                          <a:r>
                            <a:rPr lang="en-US" dirty="0"/>
                            <a:t>=1</a:t>
                          </a:r>
                        </a:p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7881533"/>
                      </a:ext>
                    </a:extLst>
                  </a:tr>
                  <a:tr h="108858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636" t="-61453" r="-334091" b="-1849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5306" t="-61453" r="-200000" b="-1849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373" t="-61453" r="-103320" b="-1849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3673" t="-61453" r="-1633" b="-1849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4499314"/>
                      </a:ext>
                    </a:extLst>
                  </a:tr>
                  <a:tr h="814261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8636" t="-215672" r="-334091" b="-147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5306" t="-215672" r="-200000" b="-147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373" t="-215672" r="-103320" b="-1470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3673" t="-215672" r="-1633" b="-1470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8947905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r>
                            <a:rPr lang="en-US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r>
                            <a:rPr lang="en-US" dirty="0"/>
                            <a:t>.</a:t>
                          </a:r>
                        </a:p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73369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51110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90D59-37D1-B738-69E1-DBCF0DCFB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F3437-5F69-7430-5539-6C6527A0042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Transformers</a:t>
            </a:r>
          </a:p>
        </p:txBody>
      </p:sp>
      <p:pic>
        <p:nvPicPr>
          <p:cNvPr id="27" name="Picture 26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BD84544D-A059-6644-B707-3F36E748F2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159"/>
          <a:stretch/>
        </p:blipFill>
        <p:spPr>
          <a:xfrm>
            <a:off x="4094838" y="288925"/>
            <a:ext cx="3801162" cy="61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DDBB70-560A-DF9B-95DD-29EC77B6BB66}"/>
                  </a:ext>
                </a:extLst>
              </p:cNvPr>
              <p:cNvSpPr txBox="1"/>
              <p:nvPr/>
            </p:nvSpPr>
            <p:spPr>
              <a:xfrm>
                <a:off x="45812" y="3302883"/>
                <a:ext cx="3880229" cy="909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Similarity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Score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DDBB70-560A-DF9B-95DD-29EC77B6B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2" y="3302883"/>
                <a:ext cx="3880229" cy="9092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40BBBC-2201-9A7B-CF16-DFB96ED88A9A}"/>
                  </a:ext>
                </a:extLst>
              </p:cNvPr>
              <p:cNvSpPr txBox="1"/>
              <p:nvPr/>
            </p:nvSpPr>
            <p:spPr>
              <a:xfrm>
                <a:off x="50894" y="1389000"/>
                <a:ext cx="31132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E.g. Calculate attention value of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relative to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40BBBC-2201-9A7B-CF16-DFB96ED88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4" y="1389000"/>
                <a:ext cx="3113223" cy="923330"/>
              </a:xfrm>
              <a:prstGeom prst="rect">
                <a:avLst/>
              </a:prstGeom>
              <a:blipFill>
                <a:blip r:embed="rId4"/>
                <a:stretch>
                  <a:fillRect l="-1566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395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2B160-389D-577B-8E6F-DD0C2C0A2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4676-1296-AC06-BFDB-01AD37C7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DAE85-0772-2DC3-89E9-CC2A59B52B0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Transformers</a:t>
            </a:r>
          </a:p>
        </p:txBody>
      </p:sp>
      <p:pic>
        <p:nvPicPr>
          <p:cNvPr id="27" name="Picture 26" descr="A screenshot of a computer game&#10;&#10;Description automatically generated">
            <a:extLst>
              <a:ext uri="{FF2B5EF4-FFF2-40B4-BE49-F238E27FC236}">
                <a16:creationId xmlns:a16="http://schemas.microsoft.com/office/drawing/2014/main" id="{A8AA90AC-C5D9-B168-7419-1F8D62C61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838" y="288925"/>
            <a:ext cx="7626572" cy="61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27B633-9025-913A-82E4-1BD3E1D5DB58}"/>
                  </a:ext>
                </a:extLst>
              </p:cNvPr>
              <p:cNvSpPr txBox="1"/>
              <p:nvPr/>
            </p:nvSpPr>
            <p:spPr>
              <a:xfrm>
                <a:off x="45812" y="3302883"/>
                <a:ext cx="3880229" cy="909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Similarity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Score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27B633-9025-913A-82E4-1BD3E1D5D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2" y="3302883"/>
                <a:ext cx="3880229" cy="9092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7CA3E1-4349-7A11-9E1A-4D44468984C7}"/>
                  </a:ext>
                </a:extLst>
              </p:cNvPr>
              <p:cNvSpPr txBox="1"/>
              <p:nvPr/>
            </p:nvSpPr>
            <p:spPr>
              <a:xfrm>
                <a:off x="50894" y="1389000"/>
                <a:ext cx="31132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E.g. Calculate attention value of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relative to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7CA3E1-4349-7A11-9E1A-4D44468984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4" y="1389000"/>
                <a:ext cx="3113223" cy="923330"/>
              </a:xfrm>
              <a:prstGeom prst="rect">
                <a:avLst/>
              </a:prstGeom>
              <a:blipFill>
                <a:blip r:embed="rId4"/>
                <a:stretch>
                  <a:fillRect l="-1566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892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52F53-2C70-7396-06B3-E774912B7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Major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42CAB-92DB-1FCE-39C2-FC4FA2F448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1" y="1274763"/>
            <a:ext cx="5246399" cy="4873625"/>
          </a:xfrm>
        </p:spPr>
        <p:txBody>
          <a:bodyPr/>
          <a:lstStyle/>
          <a:p>
            <a:r>
              <a:rPr lang="en-US" dirty="0"/>
              <a:t>The Deep Learning textbook [1]</a:t>
            </a:r>
          </a:p>
          <a:p>
            <a:r>
              <a:rPr lang="en-US" dirty="0"/>
              <a:t>Available online for free: </a:t>
            </a:r>
            <a:r>
              <a:rPr lang="en-US" dirty="0">
                <a:hlinkClick r:id="rId3"/>
              </a:rPr>
              <a:t>https://www.deeplearningbook.org/</a:t>
            </a:r>
            <a:endParaRPr lang="en-US" dirty="0"/>
          </a:p>
          <a:p>
            <a:r>
              <a:rPr lang="en-US" dirty="0"/>
              <a:t>From 2016, but…</a:t>
            </a:r>
          </a:p>
          <a:p>
            <a:pPr lvl="1"/>
            <a:r>
              <a:rPr lang="en-US" dirty="0"/>
              <a:t>Great for concepts</a:t>
            </a:r>
          </a:p>
          <a:p>
            <a:pPr lvl="1"/>
            <a:r>
              <a:rPr lang="en-US" dirty="0"/>
              <a:t>Evolution of the domain</a:t>
            </a:r>
          </a:p>
          <a:p>
            <a:pPr lvl="1"/>
            <a:r>
              <a:rPr lang="en-US" dirty="0"/>
              <a:t>Start Point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 descr="A book cover of a book&#10;&#10;Description automatically generated">
            <a:extLst>
              <a:ext uri="{FF2B5EF4-FFF2-40B4-BE49-F238E27FC236}">
                <a16:creationId xmlns:a16="http://schemas.microsoft.com/office/drawing/2014/main" id="{028317CA-E4BB-3AC7-C3BD-76FD5EC19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399" y="422940"/>
            <a:ext cx="4320000" cy="568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93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D85DE-84BD-1883-49BB-66543520D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B38E4-74FA-158F-25B0-911664D4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Multi-head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19F05-75A6-072C-BDE6-1D073B6962A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Transformers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DE868-EA06-D10C-A68B-913689D33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00" y="1106064"/>
            <a:ext cx="3952539" cy="468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70F07F-20B2-7DB0-AE27-8368D42DA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000" y="1106064"/>
            <a:ext cx="3845940" cy="46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45EF1B-CC7D-346D-0581-09A58B5CE514}"/>
                  </a:ext>
                </a:extLst>
              </p:cNvPr>
              <p:cNvSpPr txBox="1"/>
              <p:nvPr/>
            </p:nvSpPr>
            <p:spPr>
              <a:xfrm>
                <a:off x="7775716" y="3053274"/>
                <a:ext cx="4080284" cy="715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𝐴𝑡𝑡𝑒𝑛𝑡𝑖𝑜𝑛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245EF1B-CC7D-346D-0581-09A58B5CE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716" y="3053274"/>
                <a:ext cx="4080284" cy="715902"/>
              </a:xfrm>
              <a:prstGeom prst="rect">
                <a:avLst/>
              </a:prstGeom>
              <a:blipFill>
                <a:blip r:embed="rId4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138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48310-04BB-676F-6343-D0362791D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D13DC0-5C23-B035-2F18-1E98EEC974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536"/>
          <a:stretch/>
        </p:blipFill>
        <p:spPr>
          <a:xfrm rot="5400000">
            <a:off x="5809615" y="-972830"/>
            <a:ext cx="2163269" cy="61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0A91F7-3D56-6FBF-B3ED-14CFEECE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and Decoding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FC912-1351-648E-ECCB-68B8C2AB2D9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Transformers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48083-9BA4-FC5F-83DB-E9F98DAF150A}"/>
              </a:ext>
            </a:extLst>
          </p:cNvPr>
          <p:cNvSpPr txBox="1"/>
          <p:nvPr/>
        </p:nvSpPr>
        <p:spPr>
          <a:xfrm>
            <a:off x="2016000" y="1389000"/>
            <a:ext cx="13147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  <a:p>
            <a:r>
              <a:rPr lang="en-US" dirty="0"/>
              <a:t>X</a:t>
            </a:r>
            <a:r>
              <a:rPr lang="en-US" baseline="-25000" dirty="0"/>
              <a:t>3</a:t>
            </a:r>
          </a:p>
          <a:p>
            <a:r>
              <a:rPr lang="en-US" baseline="-25000" dirty="0"/>
              <a:t>.</a:t>
            </a:r>
          </a:p>
          <a:p>
            <a:r>
              <a:rPr lang="en-US" baseline="-25000" dirty="0"/>
              <a:t>.</a:t>
            </a:r>
          </a:p>
          <a:p>
            <a:r>
              <a:rPr lang="en-US" baseline="-25000" dirty="0"/>
              <a:t>.</a:t>
            </a:r>
          </a:p>
          <a:p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=&lt;EOS&gt;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970DE64A-2EAF-E0FD-D49F-ED98E44B3AA9}"/>
              </a:ext>
            </a:extLst>
          </p:cNvPr>
          <p:cNvSpPr/>
          <p:nvPr/>
        </p:nvSpPr>
        <p:spPr>
          <a:xfrm>
            <a:off x="3216000" y="1269000"/>
            <a:ext cx="600000" cy="20313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14BC46-0855-AD17-BF1F-6110F9DBB3A7}"/>
              </a:ext>
            </a:extLst>
          </p:cNvPr>
          <p:cNvSpPr txBox="1"/>
          <p:nvPr/>
        </p:nvSpPr>
        <p:spPr>
          <a:xfrm>
            <a:off x="1847435" y="3780325"/>
            <a:ext cx="1443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r>
              <a:rPr lang="en-US" baseline="-25000" dirty="0"/>
              <a:t>0</a:t>
            </a:r>
            <a:r>
              <a:rPr lang="en-US" dirty="0"/>
              <a:t> = &lt;SOS&gt;</a:t>
            </a:r>
            <a:endParaRPr lang="en-US" baseline="-25000" dirty="0"/>
          </a:p>
          <a:p>
            <a:r>
              <a:rPr lang="en-US" dirty="0"/>
              <a:t>Y</a:t>
            </a:r>
            <a:r>
              <a:rPr lang="en-US" baseline="-25000" dirty="0"/>
              <a:t>1</a:t>
            </a:r>
          </a:p>
          <a:p>
            <a:r>
              <a:rPr lang="en-US" dirty="0"/>
              <a:t>Y</a:t>
            </a:r>
            <a:r>
              <a:rPr lang="en-US" baseline="-25000" dirty="0"/>
              <a:t>2</a:t>
            </a:r>
          </a:p>
          <a:p>
            <a:r>
              <a:rPr lang="en-US" dirty="0"/>
              <a:t>Y</a:t>
            </a:r>
            <a:r>
              <a:rPr lang="en-US" baseline="-25000" dirty="0"/>
              <a:t>3</a:t>
            </a:r>
            <a:endParaRPr lang="en-US" dirty="0"/>
          </a:p>
          <a:p>
            <a:r>
              <a:rPr lang="en-US" baseline="-25000" dirty="0"/>
              <a:t>.</a:t>
            </a:r>
          </a:p>
          <a:p>
            <a:r>
              <a:rPr lang="en-US" baseline="-25000" dirty="0"/>
              <a:t>.</a:t>
            </a:r>
          </a:p>
          <a:p>
            <a:r>
              <a:rPr lang="en-US" baseline="-25000" dirty="0"/>
              <a:t>.</a:t>
            </a:r>
          </a:p>
          <a:p>
            <a:r>
              <a:rPr lang="en-US" dirty="0" err="1"/>
              <a:t>Ym</a:t>
            </a:r>
            <a:r>
              <a:rPr lang="en-US" dirty="0"/>
              <a:t>=&lt;EOS&gt;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80E473AA-7BF0-06CD-21EC-863B29BC1C90}"/>
              </a:ext>
            </a:extLst>
          </p:cNvPr>
          <p:cNvSpPr/>
          <p:nvPr/>
        </p:nvSpPr>
        <p:spPr>
          <a:xfrm>
            <a:off x="3216000" y="3761165"/>
            <a:ext cx="600000" cy="20313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5BF90C-34C0-DFE7-E638-CD54DBB47B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06"/>
          <a:stretch/>
        </p:blipFill>
        <p:spPr>
          <a:xfrm rot="5400000">
            <a:off x="5793718" y="2082237"/>
            <a:ext cx="2164564" cy="6120000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CE41600A-2F8E-40F6-1AFD-BCBD0CA71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0355" y="3814972"/>
            <a:ext cx="288000" cy="288000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BC4A360B-8D6F-3219-5889-576606D2B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9931" y="4111890"/>
            <a:ext cx="288000" cy="288000"/>
          </a:xfrm>
          <a:prstGeom prst="rect">
            <a:avLst/>
          </a:prstGeom>
        </p:spPr>
      </p:pic>
      <p:pic>
        <p:nvPicPr>
          <p:cNvPr id="15" name="Graphic 14" descr="Close with solid fill">
            <a:extLst>
              <a:ext uri="{FF2B5EF4-FFF2-40B4-BE49-F238E27FC236}">
                <a16:creationId xmlns:a16="http://schemas.microsoft.com/office/drawing/2014/main" id="{3132EAC9-27E3-794B-D581-85EA4ED779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8307" y="4399890"/>
            <a:ext cx="288000" cy="288000"/>
          </a:xfrm>
          <a:prstGeom prst="rect">
            <a:avLst/>
          </a:prstGeom>
        </p:spPr>
      </p:pic>
      <p:pic>
        <p:nvPicPr>
          <p:cNvPr id="16" name="Graphic 15" descr="Close with solid fill">
            <a:extLst>
              <a:ext uri="{FF2B5EF4-FFF2-40B4-BE49-F238E27FC236}">
                <a16:creationId xmlns:a16="http://schemas.microsoft.com/office/drawing/2014/main" id="{82385696-27B1-76BB-82C4-9A951F4C38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8307" y="4696110"/>
            <a:ext cx="288000" cy="288000"/>
          </a:xfrm>
          <a:prstGeom prst="rect">
            <a:avLst/>
          </a:prstGeom>
        </p:spPr>
      </p:pic>
      <p:pic>
        <p:nvPicPr>
          <p:cNvPr id="17" name="Graphic 16" descr="Close with solid fill">
            <a:extLst>
              <a:ext uri="{FF2B5EF4-FFF2-40B4-BE49-F238E27FC236}">
                <a16:creationId xmlns:a16="http://schemas.microsoft.com/office/drawing/2014/main" id="{1CD0E6E3-4E59-F79B-35F6-EEF815A10A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8307" y="5478834"/>
            <a:ext cx="288000" cy="28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5D8284A-CE7D-6567-586A-31E23F72CD7F}"/>
              </a:ext>
            </a:extLst>
          </p:cNvPr>
          <p:cNvSpPr txBox="1"/>
          <p:nvPr/>
        </p:nvSpPr>
        <p:spPr>
          <a:xfrm>
            <a:off x="9951250" y="4614778"/>
            <a:ext cx="46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r>
              <a:rPr lang="en-US" baseline="-25000" dirty="0"/>
              <a:t>2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75586246-8AB8-F0C2-AB0E-219EE13B211F}"/>
              </a:ext>
            </a:extLst>
          </p:cNvPr>
          <p:cNvCxnSpPr>
            <a:cxnSpLocks/>
            <a:stCxn id="18" idx="2"/>
          </p:cNvCxnSpPr>
          <p:nvPr/>
        </p:nvCxnSpPr>
        <p:spPr>
          <a:xfrm rot="5400000">
            <a:off x="4734061" y="859644"/>
            <a:ext cx="1324893" cy="9573824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317CF7CD-979C-3362-B3B3-608FD3F09BAC}"/>
              </a:ext>
            </a:extLst>
          </p:cNvPr>
          <p:cNvCxnSpPr>
            <a:endCxn id="15" idx="1"/>
          </p:cNvCxnSpPr>
          <p:nvPr/>
        </p:nvCxnSpPr>
        <p:spPr>
          <a:xfrm rot="5400000" flipH="1" flipV="1">
            <a:off x="181397" y="4972094"/>
            <a:ext cx="1765113" cy="908707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749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BAA8D-5043-A5E8-FE73-A99DC52E38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A2D916-0BF9-2E42-4E84-CB697BBE5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536"/>
          <a:stretch/>
        </p:blipFill>
        <p:spPr>
          <a:xfrm rot="5400000">
            <a:off x="5809615" y="-972830"/>
            <a:ext cx="2163269" cy="612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5C8E76-B3F0-D04E-2D69-97A378A97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and Decoding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6A02B-E13E-B657-81A3-3D5AD204085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Transformers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A6AD7E-76F3-897E-830D-708B7A18F578}"/>
              </a:ext>
            </a:extLst>
          </p:cNvPr>
          <p:cNvSpPr txBox="1"/>
          <p:nvPr/>
        </p:nvSpPr>
        <p:spPr>
          <a:xfrm>
            <a:off x="2016000" y="1389000"/>
            <a:ext cx="131478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  <a:p>
            <a:r>
              <a:rPr lang="en-US" dirty="0"/>
              <a:t>X</a:t>
            </a:r>
            <a:r>
              <a:rPr lang="en-US" baseline="-25000" dirty="0"/>
              <a:t>3</a:t>
            </a:r>
          </a:p>
          <a:p>
            <a:r>
              <a:rPr lang="en-US" baseline="-25000" dirty="0"/>
              <a:t>.</a:t>
            </a:r>
          </a:p>
          <a:p>
            <a:r>
              <a:rPr lang="en-US" baseline="-25000" dirty="0"/>
              <a:t>.</a:t>
            </a:r>
          </a:p>
          <a:p>
            <a:r>
              <a:rPr lang="en-US" baseline="-25000" dirty="0"/>
              <a:t>.</a:t>
            </a:r>
          </a:p>
          <a:p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=&lt;EOS&gt;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E732861E-708E-C0D2-59E0-96135475A1AD}"/>
              </a:ext>
            </a:extLst>
          </p:cNvPr>
          <p:cNvSpPr/>
          <p:nvPr/>
        </p:nvSpPr>
        <p:spPr>
          <a:xfrm>
            <a:off x="3216000" y="1269000"/>
            <a:ext cx="600000" cy="20313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12C91-9D19-CC1C-AB91-CAD9CFB742D3}"/>
              </a:ext>
            </a:extLst>
          </p:cNvPr>
          <p:cNvSpPr txBox="1"/>
          <p:nvPr/>
        </p:nvSpPr>
        <p:spPr>
          <a:xfrm>
            <a:off x="1847435" y="3780325"/>
            <a:ext cx="1443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r>
              <a:rPr lang="en-US" baseline="-25000" dirty="0"/>
              <a:t>0</a:t>
            </a:r>
            <a:r>
              <a:rPr lang="en-US" dirty="0"/>
              <a:t> = &lt;SOS&gt;</a:t>
            </a:r>
            <a:endParaRPr lang="en-US" baseline="-25000" dirty="0"/>
          </a:p>
          <a:p>
            <a:r>
              <a:rPr lang="en-US" dirty="0"/>
              <a:t>Y</a:t>
            </a:r>
            <a:r>
              <a:rPr lang="en-US" baseline="-25000" dirty="0"/>
              <a:t>1</a:t>
            </a:r>
          </a:p>
          <a:p>
            <a:r>
              <a:rPr lang="en-US" dirty="0"/>
              <a:t>Y</a:t>
            </a:r>
            <a:r>
              <a:rPr lang="en-US" baseline="-25000" dirty="0"/>
              <a:t>2</a:t>
            </a:r>
          </a:p>
          <a:p>
            <a:r>
              <a:rPr lang="en-US" dirty="0"/>
              <a:t>Y</a:t>
            </a:r>
            <a:r>
              <a:rPr lang="en-US" baseline="-25000" dirty="0"/>
              <a:t>3</a:t>
            </a:r>
            <a:endParaRPr lang="en-US" dirty="0"/>
          </a:p>
          <a:p>
            <a:r>
              <a:rPr lang="en-US" baseline="-25000" dirty="0"/>
              <a:t>.</a:t>
            </a:r>
          </a:p>
          <a:p>
            <a:r>
              <a:rPr lang="en-US" baseline="-25000" dirty="0"/>
              <a:t>.</a:t>
            </a:r>
          </a:p>
          <a:p>
            <a:r>
              <a:rPr lang="en-US" baseline="-25000" dirty="0"/>
              <a:t>.</a:t>
            </a:r>
          </a:p>
          <a:p>
            <a:r>
              <a:rPr lang="en-US" dirty="0" err="1"/>
              <a:t>Ym</a:t>
            </a:r>
            <a:r>
              <a:rPr lang="en-US" dirty="0"/>
              <a:t>=&lt;EOS&gt;</a:t>
            </a:r>
            <a:endParaRPr lang="en-US" baseline="-25000" dirty="0"/>
          </a:p>
          <a:p>
            <a:endParaRPr lang="en-US" dirty="0"/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344B9A3E-84CB-199A-5237-E97CF61A8DC8}"/>
              </a:ext>
            </a:extLst>
          </p:cNvPr>
          <p:cNvSpPr/>
          <p:nvPr/>
        </p:nvSpPr>
        <p:spPr>
          <a:xfrm>
            <a:off x="3216000" y="3761165"/>
            <a:ext cx="600000" cy="20313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1965E0-B8AB-4A12-15B0-A34EF01EF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06"/>
          <a:stretch/>
        </p:blipFill>
        <p:spPr>
          <a:xfrm rot="5400000">
            <a:off x="5793718" y="2082237"/>
            <a:ext cx="2164564" cy="6120000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F374869D-A70E-CD49-5AE7-10E5934F1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0355" y="3814972"/>
            <a:ext cx="288000" cy="288000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64ED8218-A8B0-45EE-ED18-6B6C3144C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9931" y="4111890"/>
            <a:ext cx="288000" cy="288000"/>
          </a:xfrm>
          <a:prstGeom prst="rect">
            <a:avLst/>
          </a:prstGeom>
        </p:spPr>
      </p:pic>
      <p:pic>
        <p:nvPicPr>
          <p:cNvPr id="16" name="Graphic 15" descr="Close with solid fill">
            <a:extLst>
              <a:ext uri="{FF2B5EF4-FFF2-40B4-BE49-F238E27FC236}">
                <a16:creationId xmlns:a16="http://schemas.microsoft.com/office/drawing/2014/main" id="{4496B6C5-EE40-C9B0-0CFA-F09542117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8307" y="4696110"/>
            <a:ext cx="288000" cy="288000"/>
          </a:xfrm>
          <a:prstGeom prst="rect">
            <a:avLst/>
          </a:prstGeom>
        </p:spPr>
      </p:pic>
      <p:pic>
        <p:nvPicPr>
          <p:cNvPr id="17" name="Graphic 16" descr="Close with solid fill">
            <a:extLst>
              <a:ext uri="{FF2B5EF4-FFF2-40B4-BE49-F238E27FC236}">
                <a16:creationId xmlns:a16="http://schemas.microsoft.com/office/drawing/2014/main" id="{A4F65220-6130-6C01-1344-1C06EA6445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8307" y="5478834"/>
            <a:ext cx="288000" cy="28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BDC04E-50EF-A1DE-6288-755DF20E3D1C}"/>
              </a:ext>
            </a:extLst>
          </p:cNvPr>
          <p:cNvSpPr txBox="1"/>
          <p:nvPr/>
        </p:nvSpPr>
        <p:spPr>
          <a:xfrm>
            <a:off x="9951250" y="4614778"/>
            <a:ext cx="46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r>
              <a:rPr lang="en-US" baseline="-25000" dirty="0"/>
              <a:t>3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D800F085-D7E0-82C9-45B6-95151AB6DAFA}"/>
              </a:ext>
            </a:extLst>
          </p:cNvPr>
          <p:cNvCxnSpPr>
            <a:cxnSpLocks/>
            <a:stCxn id="18" idx="2"/>
          </p:cNvCxnSpPr>
          <p:nvPr/>
        </p:nvCxnSpPr>
        <p:spPr>
          <a:xfrm rot="5400000">
            <a:off x="4734061" y="859644"/>
            <a:ext cx="1324893" cy="9573824"/>
          </a:xfrm>
          <a:prstGeom prst="bentConnector2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CC318A1D-B145-0E27-3884-1583AC83EEC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19324" y="5130387"/>
            <a:ext cx="1468893" cy="888340"/>
          </a:xfrm>
          <a:prstGeom prst="bentConnector3">
            <a:avLst>
              <a:gd name="adj1" fmla="val 100045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017CDFAB-AEE5-A3A0-E85A-824CE73F8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5791" y="4408109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2B0BD-058C-A7BB-9605-F2D6C362D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pt-B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F613BD-7CFE-20E1-1BB8-D641B6BC3E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9902" y="3210797"/>
            <a:ext cx="5452190" cy="1010291"/>
          </a:xfrm>
        </p:spPr>
        <p:txBody>
          <a:bodyPr/>
          <a:lstStyle/>
          <a:p>
            <a:r>
              <a:rPr lang="en-US" dirty="0"/>
              <a:t>Bruno Belucci Teixeira</a:t>
            </a:r>
          </a:p>
          <a:p>
            <a:r>
              <a:rPr lang="en-US" dirty="0"/>
              <a:t>bruno.belucci-teixeira@dauphine.eu</a:t>
            </a:r>
          </a:p>
          <a:p>
            <a:r>
              <a:rPr lang="en-US" dirty="0"/>
              <a:t>bruno.belucci-teixeira@bnpparibas.com</a:t>
            </a:r>
          </a:p>
          <a:p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9299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318E9-2074-1F62-3E0E-6A3A166D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0C18F8-0901-9E06-068F-24831688972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Observed data X (random sample from a distribution)</a:t>
                </a:r>
              </a:p>
              <a:p>
                <a:r>
                  <a:rPr lang="en-US" dirty="0"/>
                  <a:t>Assuming probability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that depends </a:t>
                </a:r>
                <a:r>
                  <a:rPr lang="en-US"/>
                  <a:t>on unknown </a:t>
                </a:r>
                <a:r>
                  <a:rPr lang="en-US" dirty="0"/>
                  <a:t>parameters </a:t>
                </a:r>
                <a:r>
                  <a:rPr lang="el-GR" dirty="0"/>
                  <a:t>θ</a:t>
                </a:r>
                <a:r>
                  <a:rPr lang="en-US" dirty="0"/>
                  <a:t>, which are the parameters that maximizes the likelihood of our observed data?</a:t>
                </a:r>
              </a:p>
              <a:p>
                <a:r>
                  <a:rPr lang="en-US" dirty="0"/>
                  <a:t>Assuming </a:t>
                </a:r>
                <a:r>
                  <a:rPr lang="en-US" dirty="0" err="1"/>
                  <a:t>i.i.d.</a:t>
                </a:r>
                <a:r>
                  <a:rPr lang="en-US" dirty="0"/>
                  <a:t> samples: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To maximize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we need: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0C18F8-0901-9E06-068F-2483168897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722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6709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0B09-B434-E004-ED40-7F3AA4550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B2A52-B0DA-3366-1832-35FCA7B60A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[1] Ian Goodfellow, Yoshua Bengio, and Aaron Courville. Deep Learning. MIT Press, 2016.</a:t>
            </a:r>
          </a:p>
          <a:p>
            <a:pPr marL="0" indent="0">
              <a:buNone/>
            </a:pPr>
            <a:r>
              <a:rPr lang="en-US" sz="1400" dirty="0"/>
              <a:t>[2] David E. </a:t>
            </a:r>
            <a:r>
              <a:rPr lang="en-US" sz="1400" dirty="0" err="1"/>
              <a:t>Rumelhart</a:t>
            </a:r>
            <a:r>
              <a:rPr lang="en-US" sz="1400" dirty="0"/>
              <a:t>, Geoffrey E. Hinton, and Ronald J. Williams. “Learning representations by back-propagating errors”. In: Nature 323.6088 (Oct. 1986). Number: 6088 Publisher: Nature Publishing Group, pp. 533–536. </a:t>
            </a:r>
            <a:r>
              <a:rPr lang="en-US" sz="1400" dirty="0" err="1"/>
              <a:t>issn</a:t>
            </a:r>
            <a:r>
              <a:rPr lang="en-US" sz="1400" dirty="0"/>
              <a:t>: 1476-4687. </a:t>
            </a:r>
            <a:r>
              <a:rPr lang="en-US" sz="1400" dirty="0" err="1"/>
              <a:t>doi</a:t>
            </a:r>
            <a:r>
              <a:rPr lang="en-US" sz="1400" dirty="0"/>
              <a:t>: 10.1038/323533a0. url: https://www.nature.com/articles/323533a0 (visited on 02/20/2024).</a:t>
            </a:r>
          </a:p>
          <a:p>
            <a:pPr marL="0" indent="0">
              <a:buNone/>
            </a:pPr>
            <a:r>
              <a:rPr lang="en-US" sz="1400" dirty="0"/>
              <a:t>[3] Y. Le </a:t>
            </a:r>
            <a:r>
              <a:rPr lang="en-US" sz="1400" dirty="0" err="1"/>
              <a:t>Cun</a:t>
            </a:r>
            <a:r>
              <a:rPr lang="en-US" sz="1400" dirty="0"/>
              <a:t> and Françoise Fogelman-</a:t>
            </a:r>
            <a:r>
              <a:rPr lang="en-US" sz="1400" dirty="0" err="1"/>
              <a:t>Soulié</a:t>
            </a:r>
            <a:r>
              <a:rPr lang="en-US" sz="1400" dirty="0"/>
              <a:t>. “</a:t>
            </a:r>
            <a:r>
              <a:rPr lang="en-US" sz="1400" dirty="0" err="1"/>
              <a:t>Modèles</a:t>
            </a:r>
            <a:r>
              <a:rPr lang="en-US" sz="1400" dirty="0"/>
              <a:t> </a:t>
            </a:r>
            <a:r>
              <a:rPr lang="en-US" sz="1400" dirty="0" err="1"/>
              <a:t>connexionnistes</a:t>
            </a:r>
            <a:r>
              <a:rPr lang="en-US" sz="1400" dirty="0"/>
              <a:t> de </a:t>
            </a:r>
            <a:r>
              <a:rPr lang="en-US" sz="1400" dirty="0" err="1"/>
              <a:t>l’apprentissage</a:t>
            </a:r>
            <a:r>
              <a:rPr lang="en-US" sz="1400" dirty="0"/>
              <a:t>”. In: </a:t>
            </a:r>
            <a:r>
              <a:rPr lang="en-US" sz="1400" dirty="0" err="1"/>
              <a:t>Intellectica</a:t>
            </a:r>
            <a:r>
              <a:rPr lang="en-US" sz="1400" dirty="0"/>
              <a:t> 2.1 (1987). Publisher: </a:t>
            </a:r>
            <a:r>
              <a:rPr lang="en-US" sz="1400" dirty="0" err="1"/>
              <a:t>Persée</a:t>
            </a:r>
            <a:r>
              <a:rPr lang="en-US" sz="1400" dirty="0"/>
              <a:t> - </a:t>
            </a:r>
            <a:r>
              <a:rPr lang="en-US" sz="1400" dirty="0" err="1"/>
              <a:t>Portail</a:t>
            </a:r>
            <a:r>
              <a:rPr lang="en-US" sz="1400" dirty="0"/>
              <a:t> des revues </a:t>
            </a:r>
            <a:r>
              <a:rPr lang="en-US" sz="1400" dirty="0" err="1"/>
              <a:t>scientifiques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SHS, pp. 114–143. </a:t>
            </a:r>
            <a:r>
              <a:rPr lang="en-US" sz="1400" dirty="0" err="1"/>
              <a:t>doi</a:t>
            </a:r>
            <a:r>
              <a:rPr lang="en-US" sz="1400" dirty="0"/>
              <a:t>: 10.3406/intel.1987.1804. url: https://www.persee.fr/doc/intel_0769-4113_1987_num_2_1_1804 (visited on 02/19/2024).</a:t>
            </a:r>
          </a:p>
          <a:p>
            <a:pPr marL="0" indent="0">
              <a:buNone/>
            </a:pPr>
            <a:r>
              <a:rPr lang="en-US" sz="1400" dirty="0"/>
              <a:t>[4] H. </a:t>
            </a:r>
            <a:r>
              <a:rPr lang="en-US" sz="1400" dirty="0" err="1"/>
              <a:t>Bourlard</a:t>
            </a:r>
            <a:r>
              <a:rPr lang="en-US" sz="1400" dirty="0"/>
              <a:t> and Y. Kamp. “Auto-association by multilayer </a:t>
            </a:r>
            <a:r>
              <a:rPr lang="en-US" sz="1400" dirty="0" err="1"/>
              <a:t>perceptrons</a:t>
            </a:r>
            <a:r>
              <a:rPr lang="en-US" sz="1400" dirty="0"/>
              <a:t> and singular value decomposition”. In: Biological Cybernetics 59.4 (Sept. 1, 1988), pp. 291–294. </a:t>
            </a:r>
            <a:r>
              <a:rPr lang="en-US" sz="1400" dirty="0" err="1"/>
              <a:t>issn</a:t>
            </a:r>
            <a:r>
              <a:rPr lang="en-US" sz="1400" dirty="0"/>
              <a:t>: 1432-0770. </a:t>
            </a:r>
            <a:r>
              <a:rPr lang="en-US" sz="1400" dirty="0" err="1"/>
              <a:t>doi</a:t>
            </a:r>
            <a:r>
              <a:rPr lang="en-US" sz="1400" dirty="0"/>
              <a:t>: 10.1007/BF00332918. url: https://doi.org/10.1007/BF00332918 (visited on 02/19/2024).</a:t>
            </a:r>
          </a:p>
          <a:p>
            <a:pPr marL="0" indent="0">
              <a:buNone/>
            </a:pPr>
            <a:r>
              <a:rPr lang="en-US" sz="1400" dirty="0"/>
              <a:t>[5] Mark A. Kramer. “Nonlinear principal component analysis using </a:t>
            </a:r>
            <a:r>
              <a:rPr lang="en-US" sz="1400" dirty="0" err="1"/>
              <a:t>autoassociative</a:t>
            </a:r>
            <a:r>
              <a:rPr lang="en-US" sz="1400" dirty="0"/>
              <a:t> neural networks”. In: AIChE Journal 37.2 (1991). _</a:t>
            </a:r>
            <a:r>
              <a:rPr lang="en-US" sz="1400" dirty="0" err="1"/>
              <a:t>eprint</a:t>
            </a:r>
            <a:r>
              <a:rPr lang="en-US" sz="1400" dirty="0"/>
              <a:t>: https://onlinelibrary.wiley.com/doi/pdf/10.1002/aic.690370209, pp. 233–243. </a:t>
            </a:r>
            <a:r>
              <a:rPr lang="en-US" sz="1400" dirty="0" err="1"/>
              <a:t>issn</a:t>
            </a:r>
            <a:r>
              <a:rPr lang="en-US" sz="1400" dirty="0"/>
              <a:t>: 1547-5905. </a:t>
            </a:r>
            <a:r>
              <a:rPr lang="en-US" sz="1400" dirty="0" err="1"/>
              <a:t>doi</a:t>
            </a:r>
            <a:r>
              <a:rPr lang="en-US" sz="1400" dirty="0"/>
              <a:t>: 10.1002/aic.690370209. url: https://onlinelibrary.wiley.com/doi/abs/10.1002/aic.690370209 (visited on 02/19/2024).</a:t>
            </a:r>
          </a:p>
          <a:p>
            <a:pPr marL="0" indent="0">
              <a:buNone/>
            </a:pPr>
            <a:r>
              <a:rPr lang="en-US" sz="1400" dirty="0"/>
              <a:t>[6] G. E. Hinton and R. R. </a:t>
            </a:r>
            <a:r>
              <a:rPr lang="en-US" sz="1400" dirty="0" err="1"/>
              <a:t>Salakhutdinov</a:t>
            </a:r>
            <a:r>
              <a:rPr lang="en-US" sz="1400" dirty="0"/>
              <a:t>. “Reducing the Dimensionality of Data with Neural Networks”. In: Science 313.5786 (July 28, 2006). Publisher: American Association for the Advancement of Science, pp. 504–507. </a:t>
            </a:r>
            <a:r>
              <a:rPr lang="en-US" sz="1400" dirty="0" err="1"/>
              <a:t>doi</a:t>
            </a:r>
            <a:r>
              <a:rPr lang="en-US" sz="1400" dirty="0"/>
              <a:t>: 10.1126/science.1127647. url: https://www.science.org/doi/10.1126/science.1127647 (visited on 02/19/2024).</a:t>
            </a:r>
          </a:p>
          <a:p>
            <a:pPr marL="0" indent="0">
              <a:buNone/>
            </a:pPr>
            <a:r>
              <a:rPr lang="en-US" sz="1400" dirty="0"/>
              <a:t>[7] Marc’ </a:t>
            </a:r>
            <a:r>
              <a:rPr lang="en-US" sz="1400" dirty="0" err="1"/>
              <a:t>aurelio</a:t>
            </a:r>
            <a:r>
              <a:rPr lang="en-US" sz="1400" dirty="0"/>
              <a:t> </a:t>
            </a:r>
            <a:r>
              <a:rPr lang="en-US" sz="1400" dirty="0" err="1"/>
              <a:t>Ranzato</a:t>
            </a:r>
            <a:r>
              <a:rPr lang="en-US" sz="1400" dirty="0"/>
              <a:t> et al. “Efficient Learning of Sparse Representations with an Energy-Based Model”. In: Advances in Neural Information Processing Systems. Vol. 19. MIT Press, 2006. url: https://papers.nips.cc/paper_files/paper/2006/hash/87f4d79e36d68c3031ccf6c55e9bbd39-Abstract.html (visited on 02/19/2024).</a:t>
            </a:r>
          </a:p>
        </p:txBody>
      </p:sp>
    </p:spTree>
    <p:extLst>
      <p:ext uri="{BB962C8B-B14F-4D97-AF65-F5344CB8AC3E}">
        <p14:creationId xmlns:p14="http://schemas.microsoft.com/office/powerpoint/2010/main" val="20277880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46A02-659E-156C-F274-538246DAC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2B3FA-B236-E7E3-8C16-953D4CD8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C17AA-1A87-4AB1-E056-3C09F0201A0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[8] Pascal Vincent et al. “Extracting and composing robust features with denoising autoencoders”. In: Proceedings of the 25th international conference on Machine learning. ICML ’08. New York, NY, USA: Association for Computing Machinery, July 5, 2008, pp. 1096–1103. </a:t>
            </a:r>
            <a:r>
              <a:rPr lang="en-US" sz="1400" dirty="0" err="1"/>
              <a:t>isbn</a:t>
            </a:r>
            <a:r>
              <a:rPr lang="en-US" sz="1400" dirty="0"/>
              <a:t>: 978-1-60558-205-4. </a:t>
            </a:r>
            <a:r>
              <a:rPr lang="en-US" sz="1400" dirty="0" err="1"/>
              <a:t>doi</a:t>
            </a:r>
            <a:r>
              <a:rPr lang="en-US" sz="1400" dirty="0"/>
              <a:t>: 10.1145/1390156.1390294. url: https://doi.org/10.1145/1390156.1390294 (visited on 02/19/2024).</a:t>
            </a:r>
          </a:p>
          <a:p>
            <a:pPr marL="0" indent="0">
              <a:buNone/>
            </a:pPr>
            <a:r>
              <a:rPr lang="en-US" sz="1400" dirty="0"/>
              <a:t>[9] Salah Rifai et al. “Contractive auto-encoders: explicit invariance during feature extraction”. In: Proceedings of the 28th International Conference on International Conference on Machine Learning. ICML’11. Madison, WI, USA: </a:t>
            </a:r>
            <a:r>
              <a:rPr lang="en-US" sz="1400" dirty="0" err="1"/>
              <a:t>Omnipress</a:t>
            </a:r>
            <a:r>
              <a:rPr lang="en-US" sz="1400" dirty="0"/>
              <a:t>, June 28, 2011, pp. 833–840. </a:t>
            </a:r>
            <a:r>
              <a:rPr lang="en-US" sz="1400" dirty="0" err="1"/>
              <a:t>isbn</a:t>
            </a:r>
            <a:r>
              <a:rPr lang="en-US" sz="1400" dirty="0"/>
              <a:t>: 978-1-4503-0619-5. (Visited on 02/19/2024).</a:t>
            </a:r>
          </a:p>
          <a:p>
            <a:pPr marL="0" indent="0">
              <a:buNone/>
            </a:pPr>
            <a:r>
              <a:rPr lang="en-US" sz="1400" dirty="0"/>
              <a:t>[10] Alex </a:t>
            </a:r>
            <a:r>
              <a:rPr lang="en-US" sz="1400" dirty="0" err="1"/>
              <a:t>Krizhevsky</a:t>
            </a:r>
            <a:r>
              <a:rPr lang="en-US" sz="1400" dirty="0"/>
              <a:t>, Ilya </a:t>
            </a:r>
            <a:r>
              <a:rPr lang="en-US" sz="1400" dirty="0" err="1"/>
              <a:t>Sutskever</a:t>
            </a:r>
            <a:r>
              <a:rPr lang="en-US" sz="1400" dirty="0"/>
              <a:t>, and Geoffrey E Hinton. “ImageNet Classification with Deep Convolutional Neural Networks”. In: Advances in Neural Information Processing Systems. Vol. 25. Curran Associates, Inc., 2012. url: https://papers.nips.cc/paper/2012/hash/c399862d3b9d6b76c8436e924a68c45b-Abstract.html (visited on 10/26/2022).</a:t>
            </a:r>
          </a:p>
          <a:p>
            <a:pPr marL="0" indent="0">
              <a:buNone/>
            </a:pPr>
            <a:r>
              <a:rPr lang="en-US" sz="1400" dirty="0"/>
              <a:t>[11] </a:t>
            </a:r>
            <a:r>
              <a:rPr lang="en-US" sz="1400" dirty="0" err="1"/>
              <a:t>Diederik</a:t>
            </a:r>
            <a:r>
              <a:rPr lang="en-US" sz="1400" dirty="0"/>
              <a:t> P. </a:t>
            </a:r>
            <a:r>
              <a:rPr lang="en-US" sz="1400" dirty="0" err="1"/>
              <a:t>Kingma</a:t>
            </a:r>
            <a:r>
              <a:rPr lang="en-US" sz="1400" dirty="0"/>
              <a:t> et al. “Semi-supervised learning with deep generative models”. In: Proceedings of the 27th International Conference on Neural Information Processing Systems - Volume 2. NIPS’14. Cambridge, MA, USA: MIT Press, Dec. 8, 2014, pp. 3581–3589. (Visited on 02/19/2024).</a:t>
            </a:r>
          </a:p>
          <a:p>
            <a:pPr marL="0" indent="0">
              <a:buNone/>
            </a:pPr>
            <a:r>
              <a:rPr lang="en-US" sz="1400" dirty="0"/>
              <a:t>[12] Ian J. Goodfellow et al. Generative Adversarial Networks. June 10, 2014. </a:t>
            </a:r>
            <a:r>
              <a:rPr lang="en-US" sz="1400" dirty="0" err="1"/>
              <a:t>doi</a:t>
            </a:r>
            <a:r>
              <a:rPr lang="en-US" sz="1400" dirty="0"/>
              <a:t>: 10.48550/arXiv.1406.2661. </a:t>
            </a:r>
            <a:r>
              <a:rPr lang="en-US" sz="1400" dirty="0" err="1"/>
              <a:t>arXiv</a:t>
            </a:r>
            <a:r>
              <a:rPr lang="en-US" sz="1400" dirty="0"/>
              <a:t>: 1406.2661 [cs, stat]. url: http://arxiv.org/abs/1406.2661 (visited on 02/21/2024).</a:t>
            </a:r>
          </a:p>
          <a:p>
            <a:pPr marL="0" indent="0">
              <a:buNone/>
            </a:pPr>
            <a:r>
              <a:rPr lang="en-US" sz="1400" dirty="0"/>
              <a:t>[13] Robin </a:t>
            </a:r>
            <a:r>
              <a:rPr lang="en-US" sz="1400" dirty="0" err="1"/>
              <a:t>Rombach</a:t>
            </a:r>
            <a:r>
              <a:rPr lang="en-US" sz="1400" dirty="0"/>
              <a:t> et al. High-Resolution Image Synthesis with Latent Diffusion Models. Apr. 13, 2022. </a:t>
            </a:r>
            <a:r>
              <a:rPr lang="en-US" sz="1400" dirty="0" err="1"/>
              <a:t>doi</a:t>
            </a:r>
            <a:r>
              <a:rPr lang="en-US" sz="1400" dirty="0"/>
              <a:t>: 10.48550/arXiv.2112.10752. </a:t>
            </a:r>
            <a:r>
              <a:rPr lang="en-US" sz="1400" dirty="0" err="1"/>
              <a:t>arXiv</a:t>
            </a:r>
            <a:r>
              <a:rPr lang="en-US" sz="1400" dirty="0"/>
              <a:t>: 2112.10752 [cs]. url: http://arxiv.org/abs/2112.10752 (visited on 02/19/2024).</a:t>
            </a:r>
          </a:p>
          <a:p>
            <a:pPr marL="0" indent="0">
              <a:buNone/>
            </a:pPr>
            <a:r>
              <a:rPr lang="en-US" sz="1400" dirty="0"/>
              <a:t>[14] </a:t>
            </a:r>
            <a:r>
              <a:rPr lang="en-US" sz="1400" dirty="0" err="1"/>
              <a:t>Diederik</a:t>
            </a:r>
            <a:r>
              <a:rPr lang="en-US" sz="1400" dirty="0"/>
              <a:t> P. </a:t>
            </a:r>
            <a:r>
              <a:rPr lang="en-US" sz="1400" dirty="0" err="1"/>
              <a:t>Kingma</a:t>
            </a:r>
            <a:r>
              <a:rPr lang="en-US" sz="1400" dirty="0"/>
              <a:t> and Max Welling. “An Introduction to Variational Autoencoders”. In: Foundations and Trends® in Machine Learning 12.4 (2019), pp. 307–392. </a:t>
            </a:r>
            <a:r>
              <a:rPr lang="en-US" sz="1400" dirty="0" err="1"/>
              <a:t>issn</a:t>
            </a:r>
            <a:r>
              <a:rPr lang="en-US" sz="1400" dirty="0"/>
              <a:t>: 1935-8237, 1935-8245. </a:t>
            </a:r>
            <a:r>
              <a:rPr lang="en-US" sz="1400" dirty="0" err="1"/>
              <a:t>doi</a:t>
            </a:r>
            <a:r>
              <a:rPr lang="en-US" sz="1400" dirty="0"/>
              <a:t>: 10.1561/2200000056. </a:t>
            </a:r>
            <a:r>
              <a:rPr lang="en-US" sz="1400" dirty="0" err="1"/>
              <a:t>arXiv</a:t>
            </a:r>
            <a:r>
              <a:rPr lang="en-US" sz="1400" dirty="0"/>
              <a:t>: 1906.02691 [cs, stat]. url: http://arxiv.org/abs/1906.02691 (visited on 02/20/2024).</a:t>
            </a:r>
          </a:p>
          <a:p>
            <a:pPr marL="0" indent="0">
              <a:buNone/>
            </a:pPr>
            <a:r>
              <a:rPr lang="en-US" sz="1400" dirty="0"/>
              <a:t>[15] Sepp </a:t>
            </a:r>
            <a:r>
              <a:rPr lang="en-US" sz="1400" dirty="0" err="1"/>
              <a:t>Hochreiter</a:t>
            </a:r>
            <a:r>
              <a:rPr lang="en-US" sz="1400" dirty="0"/>
              <a:t> and Jürgen </a:t>
            </a:r>
            <a:r>
              <a:rPr lang="en-US" sz="1400" dirty="0" err="1"/>
              <a:t>Schmidhuber</a:t>
            </a:r>
            <a:r>
              <a:rPr lang="en-US" sz="1400" dirty="0"/>
              <a:t>. “Long Short-Term Memory”. In: Neural Computation 9.8 (Nov. 1, 1997), pp. 1735–1780. </a:t>
            </a:r>
            <a:r>
              <a:rPr lang="en-US" sz="1400" dirty="0" err="1"/>
              <a:t>issn</a:t>
            </a:r>
            <a:r>
              <a:rPr lang="en-US" sz="1400" dirty="0"/>
              <a:t>: 0899-7667. </a:t>
            </a:r>
            <a:r>
              <a:rPr lang="en-US" sz="1400" dirty="0" err="1"/>
              <a:t>doi</a:t>
            </a:r>
            <a:r>
              <a:rPr lang="en-US" sz="1400" dirty="0"/>
              <a:t>: 10.1162/neco.1997.9.8.1735. url: https://doi.org/10.1162/neco.1997.9.8.1735 (visited on 02/20/2024).</a:t>
            </a:r>
          </a:p>
        </p:txBody>
      </p:sp>
    </p:spTree>
    <p:extLst>
      <p:ext uri="{BB962C8B-B14F-4D97-AF65-F5344CB8AC3E}">
        <p14:creationId xmlns:p14="http://schemas.microsoft.com/office/powerpoint/2010/main" val="3760522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DECD9-7EF1-25DD-A552-CA0F3C47A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357DC-3E68-7F9D-2223-78C85212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10C31-DC8C-1508-E14D-E99A1D9FE2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/>
              <a:t>[16] Ilya </a:t>
            </a:r>
            <a:r>
              <a:rPr lang="en-US" sz="1400" dirty="0" err="1"/>
              <a:t>Sutskever</a:t>
            </a:r>
            <a:r>
              <a:rPr lang="en-US" sz="1400" dirty="0"/>
              <a:t>, Oriol </a:t>
            </a:r>
            <a:r>
              <a:rPr lang="en-US" sz="1400" dirty="0" err="1"/>
              <a:t>Vinyals</a:t>
            </a:r>
            <a:r>
              <a:rPr lang="en-US" sz="1400" dirty="0"/>
              <a:t>, and Quoc V. Le. Sequence to Sequence Learning with Neural Networks. Dec. 14, 2014. </a:t>
            </a:r>
            <a:r>
              <a:rPr lang="en-US" sz="1400" dirty="0" err="1"/>
              <a:t>doi</a:t>
            </a:r>
            <a:r>
              <a:rPr lang="en-US" sz="1400" dirty="0"/>
              <a:t>: 10.48550/arXiv.1409.3215. </a:t>
            </a:r>
            <a:r>
              <a:rPr lang="en-US" sz="1400" dirty="0" err="1"/>
              <a:t>arXiv</a:t>
            </a:r>
            <a:r>
              <a:rPr lang="en-US" sz="1400" dirty="0"/>
              <a:t>: 1409.3215 [cs]. url: http://arxiv.org/abs/1409.3215 (visited on 02/20/2024).</a:t>
            </a:r>
          </a:p>
          <a:p>
            <a:pPr marL="0" indent="0">
              <a:buNone/>
            </a:pPr>
            <a:r>
              <a:rPr lang="en-US" sz="1400" dirty="0"/>
              <a:t>[17] </a:t>
            </a:r>
            <a:r>
              <a:rPr lang="en-US" sz="1400" dirty="0" err="1"/>
              <a:t>Kyunghyun</a:t>
            </a:r>
            <a:r>
              <a:rPr lang="en-US" sz="1400" dirty="0"/>
              <a:t> Cho et al. “Learning Phrase Representations using RNN Encoder–Decoder for Statistical Machine Translation”. In: Proceedings of the 2014 Conference on Empirical Methods in Natural Language Processing (EMNLP). EMNLP 2014. Ed. by Alessandro </a:t>
            </a:r>
            <a:r>
              <a:rPr lang="en-US" sz="1400" dirty="0" err="1"/>
              <a:t>Moschitti</a:t>
            </a:r>
            <a:r>
              <a:rPr lang="en-US" sz="1400" dirty="0"/>
              <a:t>, Bo Pang, and Walter </a:t>
            </a:r>
            <a:r>
              <a:rPr lang="en-US" sz="1400" dirty="0" err="1"/>
              <a:t>Daelemans</a:t>
            </a:r>
            <a:r>
              <a:rPr lang="en-US" sz="1400" dirty="0"/>
              <a:t>. Doha, Qatar: Association for Computational Linguistics, Oct. 2014, pp. 1724–1734. </a:t>
            </a:r>
            <a:r>
              <a:rPr lang="en-US" sz="1400" dirty="0" err="1"/>
              <a:t>doi</a:t>
            </a:r>
            <a:r>
              <a:rPr lang="en-US" sz="1400" dirty="0"/>
              <a:t>: 10.3115/v1/D14-1179. url: https://aclanthology.org/D14-1179 (visited on 02/20/2024).</a:t>
            </a:r>
          </a:p>
          <a:p>
            <a:pPr marL="0" indent="0">
              <a:buNone/>
            </a:pPr>
            <a:r>
              <a:rPr lang="en-US" sz="1400" dirty="0"/>
              <a:t>[18] </a:t>
            </a:r>
            <a:r>
              <a:rPr lang="en-US" sz="1400" dirty="0" err="1"/>
              <a:t>Dzmitry</a:t>
            </a:r>
            <a:r>
              <a:rPr lang="en-US" sz="1400" dirty="0"/>
              <a:t> </a:t>
            </a:r>
            <a:r>
              <a:rPr lang="en-US" sz="1400" dirty="0" err="1"/>
              <a:t>Bahdanau</a:t>
            </a:r>
            <a:r>
              <a:rPr lang="en-US" sz="1400" dirty="0"/>
              <a:t>, </a:t>
            </a:r>
            <a:r>
              <a:rPr lang="en-US" sz="1400" dirty="0" err="1"/>
              <a:t>Kyunghyun</a:t>
            </a:r>
            <a:r>
              <a:rPr lang="en-US" sz="1400" dirty="0"/>
              <a:t> Cho, and Yoshua Bengio. Neural Machine Translation by Jointly Learning to Align and Translate. May 19, 2016. </a:t>
            </a:r>
            <a:r>
              <a:rPr lang="en-US" sz="1400" dirty="0" err="1"/>
              <a:t>doi</a:t>
            </a:r>
            <a:r>
              <a:rPr lang="en-US" sz="1400" dirty="0"/>
              <a:t>: 10.48550/arXiv.1409.0473. </a:t>
            </a:r>
            <a:r>
              <a:rPr lang="en-US" sz="1400" dirty="0" err="1"/>
              <a:t>arXiv</a:t>
            </a:r>
            <a:r>
              <a:rPr lang="en-US" sz="1400" dirty="0"/>
              <a:t>: 1409.0473 [cs, stat]. url: http://arxiv.org/abs/1409.0473 (visited on 02/20/2024).</a:t>
            </a:r>
          </a:p>
          <a:p>
            <a:pPr marL="0" indent="0">
              <a:buNone/>
            </a:pPr>
            <a:r>
              <a:rPr lang="en-US" sz="1400" dirty="0"/>
              <a:t>[19] Ashish Vaswani et al. Attention Is All You Need. Number: arXiv:1706.03762. Dec. 5, 2017. </a:t>
            </a:r>
            <a:r>
              <a:rPr lang="en-US" sz="1400" dirty="0" err="1"/>
              <a:t>doi</a:t>
            </a:r>
            <a:r>
              <a:rPr lang="en-US" sz="1400" dirty="0"/>
              <a:t>: 10.48550/arXiv.1706.03762. </a:t>
            </a:r>
            <a:r>
              <a:rPr lang="en-US" sz="1400" dirty="0" err="1"/>
              <a:t>arXiv</a:t>
            </a:r>
            <a:r>
              <a:rPr lang="en-US" sz="1400" dirty="0"/>
              <a:t>: 1706.03762 [cs]. url: http://arxiv.org/abs/1706.03762 (visited on 06/28/2022).</a:t>
            </a:r>
          </a:p>
          <a:p>
            <a:pPr marL="0" indent="0">
              <a:buNone/>
            </a:pPr>
            <a:r>
              <a:rPr lang="en-US" sz="1400" dirty="0"/>
              <a:t>[20] Alec Radford and Karthik Narasimhan. “Improving Language Understanding by Generative Pre-Training”. In: 2018. url: https://www.semanticscholar.org/paper/Improving-Language-Understanding-by-Generative-Radford-Narasimhan/cd18800a0fe0b668a1cc19f2ec95b5003d0a5035 (visited on 02/20/2024).</a:t>
            </a:r>
          </a:p>
          <a:p>
            <a:pPr marL="0" indent="0">
              <a:buNone/>
            </a:pPr>
            <a:r>
              <a:rPr lang="en-US" sz="1400" dirty="0"/>
              <a:t>[21] Jacob Devlin et al. BERT: Pre-training of Deep Bidirectional Transformers for Language Understanding. May 24, 2019. </a:t>
            </a:r>
            <a:r>
              <a:rPr lang="en-US" sz="1400" dirty="0" err="1"/>
              <a:t>doi</a:t>
            </a:r>
            <a:r>
              <a:rPr lang="en-US" sz="1400" dirty="0"/>
              <a:t>: 10.48550/arXiv.1810.04805. </a:t>
            </a:r>
            <a:r>
              <a:rPr lang="en-US" sz="1400" dirty="0" err="1"/>
              <a:t>arXiv</a:t>
            </a:r>
            <a:r>
              <a:rPr lang="en-US" sz="1400" dirty="0"/>
              <a:t>: 1810.04805 [cs]. url: http://arxiv.org/abs/1810.04805 (visited on 02/20/2024).</a:t>
            </a:r>
          </a:p>
        </p:txBody>
      </p:sp>
    </p:spTree>
    <p:extLst>
      <p:ext uri="{BB962C8B-B14F-4D97-AF65-F5344CB8AC3E}">
        <p14:creationId xmlns:p14="http://schemas.microsoft.com/office/powerpoint/2010/main" val="145666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72DC4-04C0-576A-70C7-1E397E7D9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Autoencoders</a:t>
            </a:r>
            <a:br>
              <a:rPr lang="en-US" dirty="0"/>
            </a:br>
            <a:r>
              <a:rPr lang="en-US" dirty="0"/>
              <a:t>(AE)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84449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3D0C-481B-DA71-1838-4686BC3F9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61" name="Content Placeholder 60">
            <a:extLst>
              <a:ext uri="{FF2B5EF4-FFF2-40B4-BE49-F238E27FC236}">
                <a16:creationId xmlns:a16="http://schemas.microsoft.com/office/drawing/2014/main" id="{55E97785-8EA4-F6E1-EC2F-43C170945C7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Autoencoders (AE)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F66C78-936F-BB18-6126-BA09B5B8DC65}"/>
              </a:ext>
            </a:extLst>
          </p:cNvPr>
          <p:cNvCxnSpPr>
            <a:cxnSpLocks/>
          </p:cNvCxnSpPr>
          <p:nvPr/>
        </p:nvCxnSpPr>
        <p:spPr>
          <a:xfrm>
            <a:off x="1919536" y="3429000"/>
            <a:ext cx="993710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D836B7-A865-F927-C42F-148E47C798E0}"/>
              </a:ext>
            </a:extLst>
          </p:cNvPr>
          <p:cNvCxnSpPr>
            <a:cxnSpLocks/>
          </p:cNvCxnSpPr>
          <p:nvPr/>
        </p:nvCxnSpPr>
        <p:spPr>
          <a:xfrm>
            <a:off x="1271464" y="3293368"/>
            <a:ext cx="0" cy="15881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16355A8-64ED-3ED8-9DF9-84F568108AB2}"/>
              </a:ext>
            </a:extLst>
          </p:cNvPr>
          <p:cNvSpPr txBox="1"/>
          <p:nvPr/>
        </p:nvSpPr>
        <p:spPr>
          <a:xfrm>
            <a:off x="376287" y="5013176"/>
            <a:ext cx="17459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Auto-associative </a:t>
            </a:r>
          </a:p>
          <a:p>
            <a:pPr algn="ctr"/>
            <a:r>
              <a:rPr lang="en-US" sz="1600" dirty="0"/>
              <a:t>Neural Networks</a:t>
            </a:r>
          </a:p>
          <a:p>
            <a:pPr algn="ctr"/>
            <a:r>
              <a:rPr lang="en-US" sz="1600" dirty="0"/>
              <a:t>[3, 4, 5] </a:t>
            </a:r>
          </a:p>
          <a:p>
            <a:pPr algn="ctr"/>
            <a:r>
              <a:rPr lang="en-US" sz="1600" dirty="0"/>
              <a:t>1987 – 1991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129705-40C2-791C-A92C-1842449787CC}"/>
              </a:ext>
            </a:extLst>
          </p:cNvPr>
          <p:cNvSpPr txBox="1"/>
          <p:nvPr/>
        </p:nvSpPr>
        <p:spPr>
          <a:xfrm>
            <a:off x="2304267" y="4284385"/>
            <a:ext cx="2489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Sparse Autoencoders [7] </a:t>
            </a:r>
          </a:p>
          <a:p>
            <a:pPr algn="ctr"/>
            <a:r>
              <a:rPr lang="en-US" sz="1600" dirty="0"/>
              <a:t>2007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751EE7-B10D-B559-5E48-34FC427905DB}"/>
              </a:ext>
            </a:extLst>
          </p:cNvPr>
          <p:cNvSpPr txBox="1"/>
          <p:nvPr/>
        </p:nvSpPr>
        <p:spPr>
          <a:xfrm>
            <a:off x="2855640" y="1988840"/>
            <a:ext cx="2691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Denoising Autoencoders [8]</a:t>
            </a:r>
          </a:p>
          <a:p>
            <a:pPr algn="ctr"/>
            <a:r>
              <a:rPr lang="en-US" sz="1600" dirty="0"/>
              <a:t>2008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118C4C-F673-159B-EF8E-772F45E58C28}"/>
              </a:ext>
            </a:extLst>
          </p:cNvPr>
          <p:cNvSpPr txBox="1"/>
          <p:nvPr/>
        </p:nvSpPr>
        <p:spPr>
          <a:xfrm>
            <a:off x="4079776" y="5013176"/>
            <a:ext cx="2819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Contractive Autoencoders [9]</a:t>
            </a:r>
          </a:p>
          <a:p>
            <a:pPr algn="ctr"/>
            <a:r>
              <a:rPr lang="en-US" sz="1600" dirty="0"/>
              <a:t>2011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5E543A-3C78-BB82-9C81-DBEB5CEB2957}"/>
              </a:ext>
            </a:extLst>
          </p:cNvPr>
          <p:cNvSpPr txBox="1"/>
          <p:nvPr/>
        </p:nvSpPr>
        <p:spPr>
          <a:xfrm>
            <a:off x="6168008" y="4149080"/>
            <a:ext cx="2832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Variational Autoencoders [11]</a:t>
            </a:r>
          </a:p>
          <a:p>
            <a:pPr algn="ctr"/>
            <a:r>
              <a:rPr lang="en-US" sz="1600" dirty="0"/>
              <a:t>2013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C1ECF4-ACC6-6FE8-044E-E52B2F05EE61}"/>
              </a:ext>
            </a:extLst>
          </p:cNvPr>
          <p:cNvSpPr txBox="1"/>
          <p:nvPr/>
        </p:nvSpPr>
        <p:spPr>
          <a:xfrm>
            <a:off x="10056440" y="4869160"/>
            <a:ext cx="201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Stable Diffusion [13]</a:t>
            </a:r>
          </a:p>
          <a:p>
            <a:pPr algn="ctr"/>
            <a:r>
              <a:rPr lang="en-US" sz="1600" dirty="0"/>
              <a:t>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F960A1-0803-1FD1-9AE0-19A1DE5D9031}"/>
              </a:ext>
            </a:extLst>
          </p:cNvPr>
          <p:cNvSpPr txBox="1"/>
          <p:nvPr/>
        </p:nvSpPr>
        <p:spPr>
          <a:xfrm>
            <a:off x="1415480" y="1268760"/>
            <a:ext cx="2226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Deep Autoencoder [6] </a:t>
            </a:r>
          </a:p>
          <a:p>
            <a:pPr algn="ctr"/>
            <a:r>
              <a:rPr lang="en-US" sz="1600" dirty="0"/>
              <a:t>2006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7D033A-1EF9-8BCC-719D-6D064EA53DF1}"/>
              </a:ext>
            </a:extLst>
          </p:cNvPr>
          <p:cNvSpPr txBox="1"/>
          <p:nvPr/>
        </p:nvSpPr>
        <p:spPr>
          <a:xfrm>
            <a:off x="5015880" y="1291798"/>
            <a:ext cx="2274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ImageNet Moment [10]</a:t>
            </a:r>
          </a:p>
          <a:p>
            <a:pPr algn="ctr"/>
            <a:r>
              <a:rPr lang="en-US" sz="1600" dirty="0"/>
              <a:t>2012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ED75FD-2AD7-EB87-3B2D-D55AF95317D8}"/>
              </a:ext>
            </a:extLst>
          </p:cNvPr>
          <p:cNvSpPr txBox="1"/>
          <p:nvPr/>
        </p:nvSpPr>
        <p:spPr>
          <a:xfrm>
            <a:off x="7149545" y="1988840"/>
            <a:ext cx="22588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Generative Adversarial</a:t>
            </a:r>
          </a:p>
          <a:p>
            <a:pPr algn="ctr"/>
            <a:r>
              <a:rPr lang="en-US" sz="1600" dirty="0"/>
              <a:t>Networks [12]</a:t>
            </a:r>
          </a:p>
          <a:p>
            <a:pPr algn="ctr"/>
            <a:r>
              <a:rPr lang="en-US" sz="1600" dirty="0"/>
              <a:t>2014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3B5AF2-CB36-E281-4758-1CB49940277B}"/>
              </a:ext>
            </a:extLst>
          </p:cNvPr>
          <p:cNvSpPr txBox="1"/>
          <p:nvPr/>
        </p:nvSpPr>
        <p:spPr>
          <a:xfrm>
            <a:off x="80534" y="1988840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Backpropagation [2]</a:t>
            </a:r>
          </a:p>
          <a:p>
            <a:pPr algn="ctr"/>
            <a:r>
              <a:rPr lang="en-US" sz="1600" dirty="0"/>
              <a:t>1986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4289069-2E16-6212-9877-69EF6DBF7CA6}"/>
              </a:ext>
            </a:extLst>
          </p:cNvPr>
          <p:cNvCxnSpPr>
            <a:cxnSpLocks/>
          </p:cNvCxnSpPr>
          <p:nvPr/>
        </p:nvCxnSpPr>
        <p:spPr>
          <a:xfrm>
            <a:off x="1055440" y="2682498"/>
            <a:ext cx="0" cy="8989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BC7872-40F5-6EFC-7938-875C76F1D9C2}"/>
              </a:ext>
            </a:extLst>
          </p:cNvPr>
          <p:cNvCxnSpPr>
            <a:cxnSpLocks/>
          </p:cNvCxnSpPr>
          <p:nvPr/>
        </p:nvCxnSpPr>
        <p:spPr>
          <a:xfrm>
            <a:off x="335360" y="3429000"/>
            <a:ext cx="12961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30C2B26-6073-3855-753C-A635B4838EEF}"/>
              </a:ext>
            </a:extLst>
          </p:cNvPr>
          <p:cNvCxnSpPr/>
          <p:nvPr/>
        </p:nvCxnSpPr>
        <p:spPr>
          <a:xfrm>
            <a:off x="1739802" y="3325180"/>
            <a:ext cx="0" cy="2076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D7B33BD-33B3-0D54-DDB2-4D5172EC3C25}"/>
              </a:ext>
            </a:extLst>
          </p:cNvPr>
          <p:cNvCxnSpPr/>
          <p:nvPr/>
        </p:nvCxnSpPr>
        <p:spPr>
          <a:xfrm>
            <a:off x="1802480" y="3325180"/>
            <a:ext cx="0" cy="2076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82418F1-B063-53B7-4B7F-66AE04CBA9A5}"/>
              </a:ext>
            </a:extLst>
          </p:cNvPr>
          <p:cNvCxnSpPr>
            <a:cxnSpLocks/>
          </p:cNvCxnSpPr>
          <p:nvPr/>
        </p:nvCxnSpPr>
        <p:spPr>
          <a:xfrm>
            <a:off x="2495600" y="1988840"/>
            <a:ext cx="0" cy="1584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3D083BD-464E-1DDA-C2BC-E4931051EC29}"/>
              </a:ext>
            </a:extLst>
          </p:cNvPr>
          <p:cNvCxnSpPr>
            <a:cxnSpLocks/>
          </p:cNvCxnSpPr>
          <p:nvPr/>
        </p:nvCxnSpPr>
        <p:spPr>
          <a:xfrm>
            <a:off x="3431704" y="3293368"/>
            <a:ext cx="0" cy="8557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495BB5B-4857-3791-DADA-6462F14140DD}"/>
              </a:ext>
            </a:extLst>
          </p:cNvPr>
          <p:cNvCxnSpPr>
            <a:cxnSpLocks/>
          </p:cNvCxnSpPr>
          <p:nvPr/>
        </p:nvCxnSpPr>
        <p:spPr>
          <a:xfrm>
            <a:off x="4151784" y="2619691"/>
            <a:ext cx="0" cy="9804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CD67D3F-6642-8AA4-E889-FB99249D39B3}"/>
              </a:ext>
            </a:extLst>
          </p:cNvPr>
          <p:cNvCxnSpPr>
            <a:cxnSpLocks/>
          </p:cNvCxnSpPr>
          <p:nvPr/>
        </p:nvCxnSpPr>
        <p:spPr>
          <a:xfrm>
            <a:off x="5374909" y="3294239"/>
            <a:ext cx="0" cy="15873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149D75E-970C-DB04-E8B4-B5F126AD7E01}"/>
              </a:ext>
            </a:extLst>
          </p:cNvPr>
          <p:cNvCxnSpPr>
            <a:cxnSpLocks/>
          </p:cNvCxnSpPr>
          <p:nvPr/>
        </p:nvCxnSpPr>
        <p:spPr>
          <a:xfrm>
            <a:off x="6094989" y="1988840"/>
            <a:ext cx="0" cy="1584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59A60B3-7903-4D05-D7CD-A9517D2DBD6B}"/>
              </a:ext>
            </a:extLst>
          </p:cNvPr>
          <p:cNvCxnSpPr>
            <a:cxnSpLocks/>
          </p:cNvCxnSpPr>
          <p:nvPr/>
        </p:nvCxnSpPr>
        <p:spPr>
          <a:xfrm>
            <a:off x="7557047" y="3293368"/>
            <a:ext cx="0" cy="8557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7595E89-BD78-8003-769C-E30A7F3D5F0A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8277127" y="2819837"/>
            <a:ext cx="1830" cy="7531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C3F8E6D-F23C-9D82-4E24-3DBECAB0608C}"/>
              </a:ext>
            </a:extLst>
          </p:cNvPr>
          <p:cNvCxnSpPr>
            <a:cxnSpLocks/>
          </p:cNvCxnSpPr>
          <p:nvPr/>
        </p:nvCxnSpPr>
        <p:spPr>
          <a:xfrm>
            <a:off x="10848528" y="3160494"/>
            <a:ext cx="0" cy="15873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423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4F713-EA92-DFFE-26EE-779944F4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and Usage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184DC-7E06-BE79-0B1D-7143665E454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Autoencoders (AE)</a:t>
            </a:r>
          </a:p>
        </p:txBody>
      </p:sp>
      <p:sp>
        <p:nvSpPr>
          <p:cNvPr id="16" name="Trapezoid 15">
            <a:extLst>
              <a:ext uri="{FF2B5EF4-FFF2-40B4-BE49-F238E27FC236}">
                <a16:creationId xmlns:a16="http://schemas.microsoft.com/office/drawing/2014/main" id="{799FE210-10A7-E637-60DD-F53DC3014875}"/>
              </a:ext>
            </a:extLst>
          </p:cNvPr>
          <p:cNvSpPr/>
          <p:nvPr/>
        </p:nvSpPr>
        <p:spPr>
          <a:xfrm rot="5400000">
            <a:off x="2546124" y="1268760"/>
            <a:ext cx="1440160" cy="1440160"/>
          </a:xfrm>
          <a:prstGeom prst="trapezoid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cene3d>
              <a:camera prst="orthographicFront">
                <a:rot lat="0" lon="0" rev="5400000"/>
              </a:camera>
              <a:lightRig rig="threePt" dir="t"/>
            </a:scene3d>
          </a:bodyPr>
          <a:lstStyle/>
          <a:p>
            <a:pPr algn="ctr"/>
            <a:r>
              <a:rPr lang="en-US" dirty="0"/>
              <a:t>Encoder</a:t>
            </a:r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9D0DC9DC-9847-9FB4-0C48-C5466CB4B6C1}"/>
              </a:ext>
            </a:extLst>
          </p:cNvPr>
          <p:cNvSpPr/>
          <p:nvPr/>
        </p:nvSpPr>
        <p:spPr>
          <a:xfrm rot="16200000">
            <a:off x="6816082" y="1283368"/>
            <a:ext cx="1440160" cy="1440160"/>
          </a:xfrm>
          <a:prstGeom prst="trapezoid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US" dirty="0"/>
              <a:t>Decoder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7EBC0DC-3449-D641-7815-871213C9A8F7}"/>
              </a:ext>
            </a:extLst>
          </p:cNvPr>
          <p:cNvCxnSpPr>
            <a:cxnSpLocks/>
          </p:cNvCxnSpPr>
          <p:nvPr/>
        </p:nvCxnSpPr>
        <p:spPr>
          <a:xfrm>
            <a:off x="1105962" y="1988840"/>
            <a:ext cx="11521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2703F94-921E-28EA-131B-A5E562E3E183}"/>
              </a:ext>
            </a:extLst>
          </p:cNvPr>
          <p:cNvCxnSpPr>
            <a:cxnSpLocks/>
          </p:cNvCxnSpPr>
          <p:nvPr/>
        </p:nvCxnSpPr>
        <p:spPr>
          <a:xfrm>
            <a:off x="8616280" y="1988840"/>
            <a:ext cx="115213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2BE2535-3EA9-1417-7F22-8D8DD1060770}"/>
              </a:ext>
            </a:extLst>
          </p:cNvPr>
          <p:cNvCxnSpPr>
            <a:cxnSpLocks/>
          </p:cNvCxnSpPr>
          <p:nvPr/>
        </p:nvCxnSpPr>
        <p:spPr>
          <a:xfrm>
            <a:off x="4223792" y="1988840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1B71B2-C98B-075A-872B-F84B91A7428F}"/>
                  </a:ext>
                </a:extLst>
              </p:cNvPr>
              <p:cNvSpPr txBox="1"/>
              <p:nvPr/>
            </p:nvSpPr>
            <p:spPr>
              <a:xfrm>
                <a:off x="583933" y="1864947"/>
                <a:ext cx="218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41B71B2-C98B-075A-872B-F84B91A74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33" y="1864947"/>
                <a:ext cx="218841" cy="276999"/>
              </a:xfrm>
              <a:prstGeom prst="rect">
                <a:avLst/>
              </a:prstGeom>
              <a:blipFill>
                <a:blip r:embed="rId3"/>
                <a:stretch>
                  <a:fillRect l="-25000" r="-1944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95311A6-33AB-A1EF-7BD6-8EFE8DA22FDD}"/>
                  </a:ext>
                </a:extLst>
              </p:cNvPr>
              <p:cNvSpPr txBox="1"/>
              <p:nvPr/>
            </p:nvSpPr>
            <p:spPr>
              <a:xfrm>
                <a:off x="5128897" y="1818781"/>
                <a:ext cx="5445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95311A6-33AB-A1EF-7BD6-8EFE8DA22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897" y="1818781"/>
                <a:ext cx="544573" cy="276999"/>
              </a:xfrm>
              <a:prstGeom prst="rect">
                <a:avLst/>
              </a:prstGeom>
              <a:blipFill>
                <a:blip r:embed="rId4"/>
                <a:stretch>
                  <a:fillRect l="-13333" r="-1333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AC01D13-5499-C743-6666-34D4B52E85EF}"/>
              </a:ext>
            </a:extLst>
          </p:cNvPr>
          <p:cNvCxnSpPr>
            <a:cxnSpLocks/>
          </p:cNvCxnSpPr>
          <p:nvPr/>
        </p:nvCxnSpPr>
        <p:spPr>
          <a:xfrm>
            <a:off x="5879976" y="1988840"/>
            <a:ext cx="72008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24CB5C5-38A8-97D9-BCCF-AEC88ECFFB29}"/>
                  </a:ext>
                </a:extLst>
              </p:cNvPr>
              <p:cNvSpPr txBox="1"/>
              <p:nvPr/>
            </p:nvSpPr>
            <p:spPr>
              <a:xfrm>
                <a:off x="9984432" y="1818781"/>
                <a:ext cx="1352293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24CB5C5-38A8-97D9-BCCF-AEC88ECFF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4432" y="1818781"/>
                <a:ext cx="1352293" cy="312650"/>
              </a:xfrm>
              <a:prstGeom prst="rect">
                <a:avLst/>
              </a:prstGeom>
              <a:blipFill>
                <a:blip r:embed="rId5"/>
                <a:stretch>
                  <a:fillRect l="-3604" t="-11538" r="-2297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80407124-286C-4540-DC0C-CEECFFE9FD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3596857"/>
            <a:ext cx="10972800" cy="2712143"/>
          </a:xfrm>
        </p:spPr>
        <p:txBody>
          <a:bodyPr/>
          <a:lstStyle/>
          <a:p>
            <a:r>
              <a:rPr lang="en-US" dirty="0"/>
              <a:t>Dimensionality Reduction</a:t>
            </a:r>
          </a:p>
          <a:p>
            <a:r>
              <a:rPr lang="en-US" dirty="0"/>
              <a:t>Compression</a:t>
            </a:r>
          </a:p>
          <a:p>
            <a:r>
              <a:rPr lang="en-US" dirty="0"/>
              <a:t>Information Retrieval</a:t>
            </a:r>
          </a:p>
          <a:p>
            <a:r>
              <a:rPr lang="en-US" dirty="0"/>
              <a:t>Denoising</a:t>
            </a:r>
          </a:p>
          <a:p>
            <a:r>
              <a:rPr lang="en-US" dirty="0"/>
              <a:t>Anomaly Detection / Segmentation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0467A-5F84-BA83-4950-F77F4536906B}"/>
                  </a:ext>
                </a:extLst>
              </p:cNvPr>
              <p:cNvSpPr txBox="1"/>
              <p:nvPr/>
            </p:nvSpPr>
            <p:spPr>
              <a:xfrm>
                <a:off x="9828875" y="3168320"/>
                <a:ext cx="1663406" cy="506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0467A-5F84-BA83-4950-F77F45369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8875" y="3168320"/>
                <a:ext cx="1663406" cy="50687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8DA84E38-D42F-2D46-5965-3F6C5E4D08D1}"/>
              </a:ext>
            </a:extLst>
          </p:cNvPr>
          <p:cNvCxnSpPr>
            <a:stCxn id="26" idx="2"/>
            <a:endCxn id="5" idx="1"/>
          </p:cNvCxnSpPr>
          <p:nvPr/>
        </p:nvCxnSpPr>
        <p:spPr>
          <a:xfrm rot="16200000" flipH="1">
            <a:off x="4621210" y="-1785911"/>
            <a:ext cx="1279809" cy="9135521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562104A4-0066-BCAF-6A2F-DA05C18AD14D}"/>
              </a:ext>
            </a:extLst>
          </p:cNvPr>
          <p:cNvCxnSpPr>
            <a:cxnSpLocks/>
            <a:stCxn id="30" idx="2"/>
            <a:endCxn id="5" idx="0"/>
          </p:cNvCxnSpPr>
          <p:nvPr/>
        </p:nvCxnSpPr>
        <p:spPr>
          <a:xfrm rot="5400000">
            <a:off x="10142135" y="2649875"/>
            <a:ext cx="1036889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54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A0376-C3CC-AE93-68B4-7CCBB5B59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of Autoencoders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1F369B-BC6E-EA0E-2056-11F3048F5C9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/>
                  <a:t>Undercomplete Autoencoders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constrained to a have a smaller dimension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/>
                  <a:t> is a measure of dissimilarity (E.g., MSE)</a:t>
                </a:r>
              </a:p>
              <a:p>
                <a:pPr lvl="1"/>
                <a:r>
                  <a:rPr lang="en-US" dirty="0"/>
                  <a:t>A linear autoencoder learns to span the same subspace as PCA [1]</a:t>
                </a:r>
              </a:p>
              <a:p>
                <a:r>
                  <a:rPr lang="en-US" dirty="0"/>
                  <a:t>Regularized Autoencoders (including Overcomplete)</a:t>
                </a:r>
              </a:p>
              <a:p>
                <a:pPr lvl="1"/>
                <a:r>
                  <a:rPr lang="en-US" dirty="0"/>
                  <a:t>Induce properties via the loss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Sparsity, robustness to noise or missing inputs, smallness of the derivative…</a:t>
                </a:r>
              </a:p>
              <a:p>
                <a:pPr lvl="1"/>
                <a:r>
                  <a:rPr lang="en-US" dirty="0"/>
                  <a:t>E.g.:</a:t>
                </a:r>
              </a:p>
              <a:p>
                <a:pPr lvl="2"/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, where </a:t>
                </a:r>
                <a:r>
                  <a:rPr lang="el-GR" dirty="0"/>
                  <a:t>Ω</a:t>
                </a:r>
                <a:r>
                  <a:rPr lang="en-US" dirty="0"/>
                  <a:t> is L1 regularization (Sparse Autoencoder), penalization over the derivative of the encoder with respect to the input (Contractive Autoencoder)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 is a corrupted sample (Denoising Autoencoder)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1F369B-BC6E-EA0E-2056-11F3048F5C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722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501EA-3B7C-F754-99EB-ACB7B62EB66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Autoencoder (AE)</a:t>
            </a:r>
          </a:p>
        </p:txBody>
      </p:sp>
    </p:spTree>
    <p:extLst>
      <p:ext uri="{BB962C8B-B14F-4D97-AF65-F5344CB8AC3E}">
        <p14:creationId xmlns:p14="http://schemas.microsoft.com/office/powerpoint/2010/main" val="4132412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91114-0153-891C-433E-8FE10180C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E46EE-B4C4-EB33-E229-54ABB3D42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Autoencoders [11, 14] </a:t>
            </a:r>
            <a:br>
              <a:rPr lang="en-US" dirty="0"/>
            </a:br>
            <a:r>
              <a:rPr lang="en-US" dirty="0"/>
              <a:t>(VAE)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4229326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C3DCA-4E87-B7B2-9A65-751788125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3796A-1D82-6D05-5F3B-5B10896DE3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Probabilistic generative model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5193A-D2C4-9789-9C6C-495F6A16C2E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Variational Autoencoders (VAE)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DD9F97-DA34-4B21-5C79-A1D796FAA7C5}"/>
              </a:ext>
            </a:extLst>
          </p:cNvPr>
          <p:cNvSpPr/>
          <p:nvPr/>
        </p:nvSpPr>
        <p:spPr>
          <a:xfrm>
            <a:off x="1530469" y="2965358"/>
            <a:ext cx="2880320" cy="2154237"/>
          </a:xfrm>
          <a:prstGeom prst="rect">
            <a:avLst/>
          </a:prstGeom>
          <a:scene3d>
            <a:camera prst="isometricTopUp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1E8E17B-A8CD-633F-7BCA-3BA64C5CE74E}"/>
              </a:ext>
            </a:extLst>
          </p:cNvPr>
          <p:cNvSpPr/>
          <p:nvPr/>
        </p:nvSpPr>
        <p:spPr>
          <a:xfrm>
            <a:off x="2055686" y="1861611"/>
            <a:ext cx="1829886" cy="2496511"/>
          </a:xfrm>
          <a:custGeom>
            <a:avLst/>
            <a:gdLst>
              <a:gd name="connsiteX0" fmla="*/ 89420 w 1829886"/>
              <a:gd name="connsiteY0" fmla="*/ 2361709 h 2496511"/>
              <a:gd name="connsiteX1" fmla="*/ 331467 w 1829886"/>
              <a:gd name="connsiteY1" fmla="*/ 622556 h 2496511"/>
              <a:gd name="connsiteX2" fmla="*/ 1102432 w 1829886"/>
              <a:gd name="connsiteY2" fmla="*/ 75709 h 2496511"/>
              <a:gd name="connsiteX3" fmla="*/ 1801679 w 1829886"/>
              <a:gd name="connsiteY3" fmla="*/ 2119662 h 2496511"/>
              <a:gd name="connsiteX4" fmla="*/ 89420 w 1829886"/>
              <a:gd name="connsiteY4" fmla="*/ 2361709 h 249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886" h="2496511">
                <a:moveTo>
                  <a:pt x="89420" y="2361709"/>
                </a:moveTo>
                <a:cubicBezTo>
                  <a:pt x="-155615" y="2112191"/>
                  <a:pt x="162632" y="1003556"/>
                  <a:pt x="331467" y="622556"/>
                </a:cubicBezTo>
                <a:cubicBezTo>
                  <a:pt x="500302" y="241556"/>
                  <a:pt x="857397" y="-173809"/>
                  <a:pt x="1102432" y="75709"/>
                </a:cubicBezTo>
                <a:cubicBezTo>
                  <a:pt x="1347467" y="325227"/>
                  <a:pt x="1969020" y="1734180"/>
                  <a:pt x="1801679" y="2119662"/>
                </a:cubicBezTo>
                <a:cubicBezTo>
                  <a:pt x="1634338" y="2505144"/>
                  <a:pt x="334455" y="2611227"/>
                  <a:pt x="89420" y="236170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27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9F6548-7FC1-BF3C-8561-A17EE8E09707}"/>
                  </a:ext>
                </a:extLst>
              </p:cNvPr>
              <p:cNvSpPr txBox="1"/>
              <p:nvPr/>
            </p:nvSpPr>
            <p:spPr>
              <a:xfrm>
                <a:off x="1890509" y="5223946"/>
                <a:ext cx="19039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Latent Space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9F6548-7FC1-BF3C-8561-A17EE8E09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509" y="5223946"/>
                <a:ext cx="1903919" cy="369332"/>
              </a:xfrm>
              <a:prstGeom prst="rect">
                <a:avLst/>
              </a:prstGeom>
              <a:blipFill>
                <a:blip r:embed="rId3"/>
                <a:stretch>
                  <a:fillRect l="-2564" t="-9836" r="-224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A3553B44-73D6-FB87-4047-21DC7AF1B50E}"/>
              </a:ext>
            </a:extLst>
          </p:cNvPr>
          <p:cNvSpPr/>
          <p:nvPr/>
        </p:nvSpPr>
        <p:spPr>
          <a:xfrm>
            <a:off x="3114645" y="2533310"/>
            <a:ext cx="144016" cy="14401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B778A9-6031-6C1F-ABCA-1F6D437224B2}"/>
              </a:ext>
            </a:extLst>
          </p:cNvPr>
          <p:cNvCxnSpPr>
            <a:stCxn id="10" idx="6"/>
          </p:cNvCxnSpPr>
          <p:nvPr/>
        </p:nvCxnSpPr>
        <p:spPr>
          <a:xfrm flipV="1">
            <a:off x="3258661" y="2245278"/>
            <a:ext cx="4104456" cy="3600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Graphic 15" descr="Boot with solid fill">
            <a:extLst>
              <a:ext uri="{FF2B5EF4-FFF2-40B4-BE49-F238E27FC236}">
                <a16:creationId xmlns:a16="http://schemas.microsoft.com/office/drawing/2014/main" id="{1EB4F6B4-169B-827A-B435-8C5197675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1463" y="1461157"/>
            <a:ext cx="1728192" cy="17281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E75A4E-E97D-A9BF-EABC-4531AAA0A235}"/>
                  </a:ext>
                </a:extLst>
              </p:cNvPr>
              <p:cNvSpPr txBox="1"/>
              <p:nvPr/>
            </p:nvSpPr>
            <p:spPr>
              <a:xfrm>
                <a:off x="7533599" y="3247933"/>
                <a:ext cx="21347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Random Image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DE75A4E-E97D-A9BF-EABC-4531AAA0A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599" y="3247933"/>
                <a:ext cx="2134752" cy="369332"/>
              </a:xfrm>
              <a:prstGeom prst="rect">
                <a:avLst/>
              </a:prstGeom>
              <a:blipFill>
                <a:blip r:embed="rId6"/>
                <a:stretch>
                  <a:fillRect l="-2571" t="-10000" r="-171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23AF6A15-4A0B-A6B6-5851-072F3BEB0606}"/>
              </a:ext>
            </a:extLst>
          </p:cNvPr>
          <p:cNvSpPr txBox="1"/>
          <p:nvPr/>
        </p:nvSpPr>
        <p:spPr>
          <a:xfrm>
            <a:off x="4792714" y="1884527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2DFC1F-A7BF-1B87-74A7-07533D778D05}"/>
                  </a:ext>
                </a:extLst>
              </p:cNvPr>
              <p:cNvSpPr txBox="1"/>
              <p:nvPr/>
            </p:nvSpPr>
            <p:spPr>
              <a:xfrm>
                <a:off x="7515068" y="3924459"/>
                <a:ext cx="2171813" cy="7265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F2DFC1F-A7BF-1B87-74A7-07533D778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068" y="3924459"/>
                <a:ext cx="2171813" cy="7265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44090E-9587-F39A-D92C-89ADDBE7A837}"/>
                  </a:ext>
                </a:extLst>
              </p:cNvPr>
              <p:cNvSpPr txBox="1"/>
              <p:nvPr/>
            </p:nvSpPr>
            <p:spPr>
              <a:xfrm>
                <a:off x="7515067" y="4657930"/>
                <a:ext cx="373648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We want to perform the maximization of the likelihood</a:t>
                </a:r>
                <a:r>
                  <a:rPr lang="en-US" baseline="30000" dirty="0"/>
                  <a:t>*</a:t>
                </a:r>
                <a:r>
                  <a:rPr lang="en-US" dirty="0"/>
                  <a:t>,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is intractable: the Inference Problem in the variational Bayesian Approach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944090E-9587-F39A-D92C-89ADDBE7A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067" y="4657930"/>
                <a:ext cx="3736481" cy="1477328"/>
              </a:xfrm>
              <a:prstGeom prst="rect">
                <a:avLst/>
              </a:prstGeom>
              <a:blipFill>
                <a:blip r:embed="rId8"/>
                <a:stretch>
                  <a:fillRect l="-1468" t="-2066" r="-1305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81859-F7B1-D3BB-B3A9-936937759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* Appendix A</a:t>
            </a:r>
          </a:p>
        </p:txBody>
      </p:sp>
    </p:spTree>
    <p:extLst>
      <p:ext uri="{BB962C8B-B14F-4D97-AF65-F5344CB8AC3E}">
        <p14:creationId xmlns:p14="http://schemas.microsoft.com/office/powerpoint/2010/main" val="3895010979"/>
      </p:ext>
    </p:extLst>
  </p:cSld>
  <p:clrMapOvr>
    <a:masterClrMapping/>
  </p:clrMapOvr>
</p:sld>
</file>

<file path=ppt/theme/theme1.xml><?xml version="1.0" encoding="utf-8"?>
<a:theme xmlns:a="http://schemas.openxmlformats.org/drawingml/2006/main" name="Dauphine_ppt_2014">
  <a:themeElements>
    <a:clrScheme name="Personnalisée 1">
      <a:dk1>
        <a:srgbClr val="272727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que_Dauphine.pptx" id="{E22F4C5F-4F9F-4023-94DE-ECA166040BE5}" vid="{4A0DEED5-B660-4AF4-A4C0-C050DF361B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B35209ECA5FB438747611F904717E6" ma:contentTypeVersion="0" ma:contentTypeDescription="Crée un document." ma:contentTypeScope="" ma:versionID="d7643d764bf5a98d39d298056a4b61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043723848d0f805fbc3fbd7bf262d2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00F50E-17EC-497F-A5F7-B84D29B83E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BF8496F-D5F7-40AD-8BAA-0522D046A7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4A7EDE-5AB2-4099-AEF8-BD9E03568DE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Dauphine_ppt_2014</Template>
  <TotalTime>2139</TotalTime>
  <Words>3326</Words>
  <Application>Microsoft Office PowerPoint</Application>
  <PresentationFormat>Widescreen</PresentationFormat>
  <Paragraphs>503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Bookman Old Style</vt:lpstr>
      <vt:lpstr>Calibri</vt:lpstr>
      <vt:lpstr>Cambria Math</vt:lpstr>
      <vt:lpstr>Dauphine_ppt_2014</vt:lpstr>
      <vt:lpstr>Introduction to Autoencoders and Transformers Work Group PDE + AI CEREMADE</vt:lpstr>
      <vt:lpstr>Agenda</vt:lpstr>
      <vt:lpstr>A Major Reference</vt:lpstr>
      <vt:lpstr>Autoencoders (AE)</vt:lpstr>
      <vt:lpstr>History</vt:lpstr>
      <vt:lpstr>Concept and Usage</vt:lpstr>
      <vt:lpstr>Type of Autoencoders</vt:lpstr>
      <vt:lpstr>Variational Autoencoders [11, 14]  (VAE)</vt:lpstr>
      <vt:lpstr>Idea</vt:lpstr>
      <vt:lpstr>The Variational  Autoencoder</vt:lpstr>
      <vt:lpstr>The Variational  Autoencoder</vt:lpstr>
      <vt:lpstr>The Variational  Autoencoder</vt:lpstr>
      <vt:lpstr>The Kullback-Leibler Divergence (D_KL)</vt:lpstr>
      <vt:lpstr>The Evidence of Lower Bound</vt:lpstr>
      <vt:lpstr>Interpretation of ELBO</vt:lpstr>
      <vt:lpstr>The Reparameterization Trick</vt:lpstr>
      <vt:lpstr>The Reparameterization Trick</vt:lpstr>
      <vt:lpstr>Some Results [11]</vt:lpstr>
      <vt:lpstr>Recurrent Neural Networks (RNNs)</vt:lpstr>
      <vt:lpstr>History of RNNs + Transformers</vt:lpstr>
      <vt:lpstr>Recurrent Neural Network (RNN)</vt:lpstr>
      <vt:lpstr>Recurrent Neural Network (RNN)</vt:lpstr>
      <vt:lpstr>Advantages / Drawbacks</vt:lpstr>
      <vt:lpstr>Transformers</vt:lpstr>
      <vt:lpstr>Attention is All You Need [19]</vt:lpstr>
      <vt:lpstr>Embedding</vt:lpstr>
      <vt:lpstr>Positional Encoding</vt:lpstr>
      <vt:lpstr>Attention Mechanism</vt:lpstr>
      <vt:lpstr>Attention Mechanism</vt:lpstr>
      <vt:lpstr>Multi-head Attention</vt:lpstr>
      <vt:lpstr>Encoding and Decoding</vt:lpstr>
      <vt:lpstr>Encoding and Decoding</vt:lpstr>
      <vt:lpstr>Thank You!</vt:lpstr>
      <vt:lpstr>Appendix A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Machine Learning</dc:title>
  <dc:creator>Bruno Belucci Teixeira</dc:creator>
  <cp:lastModifiedBy>Bruno Belucci Teixeira</cp:lastModifiedBy>
  <cp:revision>7</cp:revision>
  <dcterms:created xsi:type="dcterms:W3CDTF">2022-10-19T15:16:36Z</dcterms:created>
  <dcterms:modified xsi:type="dcterms:W3CDTF">2024-02-29T09:52:09Z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0x010100FDB35209ECA5FB438747611F904717E6</vt:lpwstr>
  </property>
</Properties>
</file>